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730" r:id="rId1"/>
    <p:sldMasterId id="2147484749" r:id="rId2"/>
    <p:sldMasterId id="2147484768" r:id="rId3"/>
  </p:sldMasterIdLst>
  <p:notesMasterIdLst>
    <p:notesMasterId r:id="rId36"/>
  </p:notesMasterIdLst>
  <p:sldIdLst>
    <p:sldId id="261" r:id="rId4"/>
    <p:sldId id="290" r:id="rId5"/>
    <p:sldId id="291" r:id="rId6"/>
    <p:sldId id="262" r:id="rId7"/>
    <p:sldId id="288" r:id="rId8"/>
    <p:sldId id="265" r:id="rId9"/>
    <p:sldId id="263" r:id="rId10"/>
    <p:sldId id="270" r:id="rId11"/>
    <p:sldId id="286" r:id="rId12"/>
    <p:sldId id="287" r:id="rId13"/>
    <p:sldId id="292" r:id="rId14"/>
    <p:sldId id="271" r:id="rId15"/>
    <p:sldId id="272" r:id="rId16"/>
    <p:sldId id="266" r:id="rId17"/>
    <p:sldId id="267" r:id="rId18"/>
    <p:sldId id="273" r:id="rId19"/>
    <p:sldId id="268" r:id="rId20"/>
    <p:sldId id="284" r:id="rId21"/>
    <p:sldId id="285" r:id="rId22"/>
    <p:sldId id="275" r:id="rId23"/>
    <p:sldId id="276" r:id="rId24"/>
    <p:sldId id="293" r:id="rId25"/>
    <p:sldId id="294" r:id="rId26"/>
    <p:sldId id="277" r:id="rId27"/>
    <p:sldId id="278" r:id="rId28"/>
    <p:sldId id="279" r:id="rId29"/>
    <p:sldId id="283" r:id="rId30"/>
    <p:sldId id="280" r:id="rId31"/>
    <p:sldId id="281" r:id="rId32"/>
    <p:sldId id="282" r:id="rId33"/>
    <p:sldId id="295" r:id="rId34"/>
    <p:sldId id="274" r:id="rId3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63A43"/>
    <a:srgbClr val="AEDAE4"/>
    <a:srgbClr val="3C9DB4"/>
    <a:srgbClr val="6570D5"/>
    <a:srgbClr val="003CB4"/>
    <a:srgbClr val="74CB33"/>
    <a:srgbClr val="FCC556"/>
    <a:srgbClr val="FCBD3E"/>
    <a:srgbClr val="70C531"/>
    <a:srgbClr val="64AF2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2338" autoAdjust="0"/>
    <p:restoredTop sz="94660"/>
  </p:normalViewPr>
  <p:slideViewPr>
    <p:cSldViewPr snapToGrid="0">
      <p:cViewPr varScale="1">
        <p:scale>
          <a:sx n="130" d="100"/>
          <a:sy n="130" d="100"/>
        </p:scale>
        <p:origin x="72" y="1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theme" Target="theme/theme1.xml"/><Relationship Id="rId21" Type="http://schemas.openxmlformats.org/officeDocument/2006/relationships/slide" Target="slides/slide18.xml"/><Relationship Id="rId34" Type="http://schemas.openxmlformats.org/officeDocument/2006/relationships/slide" Target="slides/slide31.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notesMaster" Target="notesMasters/notesMaster1.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amanan Bhavanisankar (BLR TT)" userId="6335bef3-f234-4458-826e-2e89eeea0f72" providerId="ADAL" clId="{ADD752AE-902C-4081-A05B-32099498228E}"/>
    <pc:docChg chg="modSld">
      <pc:chgData name="Ramanan Bhavanisankar (BLR TT)" userId="6335bef3-f234-4458-826e-2e89eeea0f72" providerId="ADAL" clId="{ADD752AE-902C-4081-A05B-32099498228E}" dt="2024-07-24T13:36:49.662" v="0" actId="6549"/>
      <pc:docMkLst>
        <pc:docMk/>
      </pc:docMkLst>
      <pc:sldChg chg="modSp mod">
        <pc:chgData name="Ramanan Bhavanisankar (BLR TT)" userId="6335bef3-f234-4458-826e-2e89eeea0f72" providerId="ADAL" clId="{ADD752AE-902C-4081-A05B-32099498228E}" dt="2024-07-24T13:36:49.662" v="0" actId="6549"/>
        <pc:sldMkLst>
          <pc:docMk/>
          <pc:sldMk cId="849539254" sldId="261"/>
        </pc:sldMkLst>
        <pc:spChg chg="mod">
          <ac:chgData name="Ramanan Bhavanisankar (BLR TT)" userId="6335bef3-f234-4458-826e-2e89eeea0f72" providerId="ADAL" clId="{ADD752AE-902C-4081-A05B-32099498228E}" dt="2024-07-24T13:36:49.662" v="0" actId="6549"/>
          <ac:spMkLst>
            <pc:docMk/>
            <pc:sldMk cId="849539254" sldId="261"/>
            <ac:spMk id="15" creationId="{8D1FD5FE-392C-97ED-6451-CBC646EE7087}"/>
          </ac:spMkLst>
        </pc:spChg>
      </pc:sldChg>
    </pc:docChg>
  </pc:docChgLst>
  <pc:docChgLst>
    <pc:chgData name="Ramanan Bhavanisankar (BLR TT)" userId="6335bef3-f234-4458-826e-2e89eeea0f72" providerId="ADAL" clId="{3B64121F-762B-4073-AA61-655642034695}"/>
    <pc:docChg chg="undo redo custSel addSld delSld modSld">
      <pc:chgData name="Ramanan Bhavanisankar (BLR TT)" userId="6335bef3-f234-4458-826e-2e89eeea0f72" providerId="ADAL" clId="{3B64121F-762B-4073-AA61-655642034695}" dt="2023-06-02T14:53:30.718" v="8857" actId="20577"/>
      <pc:docMkLst>
        <pc:docMk/>
      </pc:docMkLst>
      <pc:sldChg chg="addSp delSp modSp mod">
        <pc:chgData name="Ramanan Bhavanisankar (BLR TT)" userId="6335bef3-f234-4458-826e-2e89eeea0f72" providerId="ADAL" clId="{3B64121F-762B-4073-AA61-655642034695}" dt="2023-05-26T07:24:27.918" v="5350" actId="14100"/>
        <pc:sldMkLst>
          <pc:docMk/>
          <pc:sldMk cId="2322593117" sldId="262"/>
        </pc:sldMkLst>
        <pc:spChg chg="mod">
          <ac:chgData name="Ramanan Bhavanisankar (BLR TT)" userId="6335bef3-f234-4458-826e-2e89eeea0f72" providerId="ADAL" clId="{3B64121F-762B-4073-AA61-655642034695}" dt="2023-05-26T06:37:35.555" v="5281" actId="1076"/>
          <ac:spMkLst>
            <pc:docMk/>
            <pc:sldMk cId="2322593117" sldId="262"/>
            <ac:spMk id="2" creationId="{ABB84545-D327-D8B9-CAFD-FA88D8C104A2}"/>
          </ac:spMkLst>
        </pc:spChg>
        <pc:spChg chg="add del mod">
          <ac:chgData name="Ramanan Bhavanisankar (BLR TT)" userId="6335bef3-f234-4458-826e-2e89eeea0f72" providerId="ADAL" clId="{3B64121F-762B-4073-AA61-655642034695}" dt="2023-05-26T07:23:07.468" v="5339" actId="478"/>
          <ac:spMkLst>
            <pc:docMk/>
            <pc:sldMk cId="2322593117" sldId="262"/>
            <ac:spMk id="3" creationId="{5A7CECBB-3A3A-3F39-8388-2365C6CDDBF0}"/>
          </ac:spMkLst>
        </pc:spChg>
        <pc:picChg chg="del mod">
          <ac:chgData name="Ramanan Bhavanisankar (BLR TT)" userId="6335bef3-f234-4458-826e-2e89eeea0f72" providerId="ADAL" clId="{3B64121F-762B-4073-AA61-655642034695}" dt="2023-05-26T07:18:59.147" v="5292" actId="478"/>
          <ac:picMkLst>
            <pc:docMk/>
            <pc:sldMk cId="2322593117" sldId="262"/>
            <ac:picMk id="4" creationId="{7BA33656-8AB4-26B3-F8D6-32E424D886E5}"/>
          </ac:picMkLst>
        </pc:picChg>
        <pc:picChg chg="add del mod">
          <ac:chgData name="Ramanan Bhavanisankar (BLR TT)" userId="6335bef3-f234-4458-826e-2e89eeea0f72" providerId="ADAL" clId="{3B64121F-762B-4073-AA61-655642034695}" dt="2023-05-26T07:14:08.565" v="5290" actId="478"/>
          <ac:picMkLst>
            <pc:docMk/>
            <pc:sldMk cId="2322593117" sldId="262"/>
            <ac:picMk id="5" creationId="{252CC327-4CE8-C3E5-0F71-BCF81EB7B93F}"/>
          </ac:picMkLst>
        </pc:picChg>
        <pc:picChg chg="add mod">
          <ac:chgData name="Ramanan Bhavanisankar (BLR TT)" userId="6335bef3-f234-4458-826e-2e89eeea0f72" providerId="ADAL" clId="{3B64121F-762B-4073-AA61-655642034695}" dt="2023-05-26T07:24:27.918" v="5350" actId="14100"/>
          <ac:picMkLst>
            <pc:docMk/>
            <pc:sldMk cId="2322593117" sldId="262"/>
            <ac:picMk id="6" creationId="{5456A385-656D-ACF1-F851-EEABF03F8176}"/>
          </ac:picMkLst>
        </pc:picChg>
        <pc:picChg chg="mod">
          <ac:chgData name="Ramanan Bhavanisankar (BLR TT)" userId="6335bef3-f234-4458-826e-2e89eeea0f72" providerId="ADAL" clId="{3B64121F-762B-4073-AA61-655642034695}" dt="2023-05-26T07:23:15.756" v="5342" actId="1076"/>
          <ac:picMkLst>
            <pc:docMk/>
            <pc:sldMk cId="2322593117" sldId="262"/>
            <ac:picMk id="10" creationId="{575950E5-98FD-F09F-EF24-BEAD85665C6A}"/>
          </ac:picMkLst>
        </pc:picChg>
      </pc:sldChg>
      <pc:sldChg chg="modSp mod">
        <pc:chgData name="Ramanan Bhavanisankar (BLR TT)" userId="6335bef3-f234-4458-826e-2e89eeea0f72" providerId="ADAL" clId="{3B64121F-762B-4073-AA61-655642034695}" dt="2023-05-26T08:53:26.205" v="5939" actId="313"/>
        <pc:sldMkLst>
          <pc:docMk/>
          <pc:sldMk cId="1048353461" sldId="263"/>
        </pc:sldMkLst>
        <pc:spChg chg="mod">
          <ac:chgData name="Ramanan Bhavanisankar (BLR TT)" userId="6335bef3-f234-4458-826e-2e89eeea0f72" providerId="ADAL" clId="{3B64121F-762B-4073-AA61-655642034695}" dt="2023-05-26T08:53:26.205" v="5939" actId="313"/>
          <ac:spMkLst>
            <pc:docMk/>
            <pc:sldMk cId="1048353461" sldId="263"/>
            <ac:spMk id="12" creationId="{309D21D6-8BD0-5800-9E10-3183CDF3EA78}"/>
          </ac:spMkLst>
        </pc:spChg>
        <pc:spChg chg="mod">
          <ac:chgData name="Ramanan Bhavanisankar (BLR TT)" userId="6335bef3-f234-4458-826e-2e89eeea0f72" providerId="ADAL" clId="{3B64121F-762B-4073-AA61-655642034695}" dt="2023-05-26T05:58:43.944" v="5077" actId="20577"/>
          <ac:spMkLst>
            <pc:docMk/>
            <pc:sldMk cId="1048353461" sldId="263"/>
            <ac:spMk id="21" creationId="{917965D1-F187-F757-75DD-7E8251C81168}"/>
          </ac:spMkLst>
        </pc:spChg>
      </pc:sldChg>
      <pc:sldChg chg="modSp mod">
        <pc:chgData name="Ramanan Bhavanisankar (BLR TT)" userId="6335bef3-f234-4458-826e-2e89eeea0f72" providerId="ADAL" clId="{3B64121F-762B-4073-AA61-655642034695}" dt="2023-05-26T08:34:51.049" v="5927" actId="20577"/>
        <pc:sldMkLst>
          <pc:docMk/>
          <pc:sldMk cId="2362116325" sldId="265"/>
        </pc:sldMkLst>
        <pc:spChg chg="mod">
          <ac:chgData name="Ramanan Bhavanisankar (BLR TT)" userId="6335bef3-f234-4458-826e-2e89eeea0f72" providerId="ADAL" clId="{3B64121F-762B-4073-AA61-655642034695}" dt="2023-05-26T08:34:51.049" v="5927" actId="20577"/>
          <ac:spMkLst>
            <pc:docMk/>
            <pc:sldMk cId="2362116325" sldId="265"/>
            <ac:spMk id="3" creationId="{D729E29F-7411-CC66-C9B2-18128E24EA2C}"/>
          </ac:spMkLst>
        </pc:spChg>
      </pc:sldChg>
      <pc:sldChg chg="addSp delSp modSp del modAnim">
        <pc:chgData name="Ramanan Bhavanisankar (BLR TT)" userId="6335bef3-f234-4458-826e-2e89eeea0f72" providerId="ADAL" clId="{3B64121F-762B-4073-AA61-655642034695}" dt="2023-06-02T13:27:20.863" v="8835" actId="47"/>
        <pc:sldMkLst>
          <pc:docMk/>
          <pc:sldMk cId="4215748888" sldId="269"/>
        </pc:sldMkLst>
        <pc:spChg chg="mod">
          <ac:chgData name="Ramanan Bhavanisankar (BLR TT)" userId="6335bef3-f234-4458-826e-2e89eeea0f72" providerId="ADAL" clId="{3B64121F-762B-4073-AA61-655642034695}" dt="2023-06-02T12:58:36.748" v="8518" actId="313"/>
          <ac:spMkLst>
            <pc:docMk/>
            <pc:sldMk cId="4215748888" sldId="269"/>
            <ac:spMk id="9" creationId="{8A6489AD-78B7-7454-AD3C-0B28FD144BE5}"/>
          </ac:spMkLst>
        </pc:spChg>
        <pc:spChg chg="mod">
          <ac:chgData name="Ramanan Bhavanisankar (BLR TT)" userId="6335bef3-f234-4458-826e-2e89eeea0f72" providerId="ADAL" clId="{3B64121F-762B-4073-AA61-655642034695}" dt="2023-05-26T00:40:25.231" v="3013" actId="164"/>
          <ac:spMkLst>
            <pc:docMk/>
            <pc:sldMk cId="4215748888" sldId="269"/>
            <ac:spMk id="10" creationId="{86F9DBE0-4AFC-4650-99C6-7D0BF3D77A8D}"/>
          </ac:spMkLst>
        </pc:spChg>
        <pc:spChg chg="mod topLvl">
          <ac:chgData name="Ramanan Bhavanisankar (BLR TT)" userId="6335bef3-f234-4458-826e-2e89eeea0f72" providerId="ADAL" clId="{3B64121F-762B-4073-AA61-655642034695}" dt="2023-05-26T00:41:08.183" v="3022" actId="165"/>
          <ac:spMkLst>
            <pc:docMk/>
            <pc:sldMk cId="4215748888" sldId="269"/>
            <ac:spMk id="11" creationId="{DE3C0C64-EE40-3A10-A57A-12F07F9DBF32}"/>
          </ac:spMkLst>
        </pc:spChg>
        <pc:spChg chg="mod">
          <ac:chgData name="Ramanan Bhavanisankar (BLR TT)" userId="6335bef3-f234-4458-826e-2e89eeea0f72" providerId="ADAL" clId="{3B64121F-762B-4073-AA61-655642034695}" dt="2023-05-26T00:41:38.144" v="3023" actId="164"/>
          <ac:spMkLst>
            <pc:docMk/>
            <pc:sldMk cId="4215748888" sldId="269"/>
            <ac:spMk id="12" creationId="{9040AFDD-9D3E-70A6-08D1-5DEE343B0F87}"/>
          </ac:spMkLst>
        </pc:spChg>
        <pc:spChg chg="mod">
          <ac:chgData name="Ramanan Bhavanisankar (BLR TT)" userId="6335bef3-f234-4458-826e-2e89eeea0f72" providerId="ADAL" clId="{3B64121F-762B-4073-AA61-655642034695}" dt="2023-05-26T00:42:07.993" v="3032" actId="164"/>
          <ac:spMkLst>
            <pc:docMk/>
            <pc:sldMk cId="4215748888" sldId="269"/>
            <ac:spMk id="13" creationId="{B50674DE-20E8-3694-3E33-7EC4E1AEBD9B}"/>
          </ac:spMkLst>
        </pc:spChg>
        <pc:spChg chg="mod">
          <ac:chgData name="Ramanan Bhavanisankar (BLR TT)" userId="6335bef3-f234-4458-826e-2e89eeea0f72" providerId="ADAL" clId="{3B64121F-762B-4073-AA61-655642034695}" dt="2023-05-26T00:43:15.007" v="3048" actId="164"/>
          <ac:spMkLst>
            <pc:docMk/>
            <pc:sldMk cId="4215748888" sldId="269"/>
            <ac:spMk id="14" creationId="{F4588AB9-E1BB-D152-6935-89722721EACB}"/>
          </ac:spMkLst>
        </pc:spChg>
        <pc:spChg chg="mod">
          <ac:chgData name="Ramanan Bhavanisankar (BLR TT)" userId="6335bef3-f234-4458-826e-2e89eeea0f72" providerId="ADAL" clId="{3B64121F-762B-4073-AA61-655642034695}" dt="2023-05-26T00:44:04.613" v="3060" actId="164"/>
          <ac:spMkLst>
            <pc:docMk/>
            <pc:sldMk cId="4215748888" sldId="269"/>
            <ac:spMk id="15" creationId="{548E9624-E690-12B1-2196-AF13942DDCBC}"/>
          </ac:spMkLst>
        </pc:spChg>
        <pc:spChg chg="mod">
          <ac:chgData name="Ramanan Bhavanisankar (BLR TT)" userId="6335bef3-f234-4458-826e-2e89eeea0f72" providerId="ADAL" clId="{3B64121F-762B-4073-AA61-655642034695}" dt="2023-05-26T00:42:37.533" v="3038" actId="164"/>
          <ac:spMkLst>
            <pc:docMk/>
            <pc:sldMk cId="4215748888" sldId="269"/>
            <ac:spMk id="44" creationId="{AAE6F55B-B8BE-EF9E-FD4A-C592CB9EC790}"/>
          </ac:spMkLst>
        </pc:spChg>
        <pc:spChg chg="mod">
          <ac:chgData name="Ramanan Bhavanisankar (BLR TT)" userId="6335bef3-f234-4458-826e-2e89eeea0f72" providerId="ADAL" clId="{3B64121F-762B-4073-AA61-655642034695}" dt="2023-05-26T00:43:34.295" v="3052" actId="164"/>
          <ac:spMkLst>
            <pc:docMk/>
            <pc:sldMk cId="4215748888" sldId="269"/>
            <ac:spMk id="53" creationId="{54A01118-A9C8-DBA8-BFD2-8C2C60E7ED00}"/>
          </ac:spMkLst>
        </pc:spChg>
        <pc:grpChg chg="add del mod">
          <ac:chgData name="Ramanan Bhavanisankar (BLR TT)" userId="6335bef3-f234-4458-826e-2e89eeea0f72" providerId="ADAL" clId="{3B64121F-762B-4073-AA61-655642034695}" dt="2023-05-26T00:41:08.183" v="3022" actId="165"/>
          <ac:grpSpMkLst>
            <pc:docMk/>
            <pc:sldMk cId="4215748888" sldId="269"/>
            <ac:grpSpMk id="2" creationId="{785E2B8A-DA4A-8E1F-C13B-E8108187DAD2}"/>
          </ac:grpSpMkLst>
        </pc:grpChg>
        <pc:grpChg chg="add mod">
          <ac:chgData name="Ramanan Bhavanisankar (BLR TT)" userId="6335bef3-f234-4458-826e-2e89eeea0f72" providerId="ADAL" clId="{3B64121F-762B-4073-AA61-655642034695}" dt="2023-05-26T00:40:25.231" v="3013" actId="164"/>
          <ac:grpSpMkLst>
            <pc:docMk/>
            <pc:sldMk cId="4215748888" sldId="269"/>
            <ac:grpSpMk id="3" creationId="{236092B4-6ED4-149D-3306-F808E5D78847}"/>
          </ac:grpSpMkLst>
        </pc:grpChg>
        <pc:grpChg chg="add mod">
          <ac:chgData name="Ramanan Bhavanisankar (BLR TT)" userId="6335bef3-f234-4458-826e-2e89eeea0f72" providerId="ADAL" clId="{3B64121F-762B-4073-AA61-655642034695}" dt="2023-05-26T00:41:38.144" v="3023" actId="164"/>
          <ac:grpSpMkLst>
            <pc:docMk/>
            <pc:sldMk cId="4215748888" sldId="269"/>
            <ac:grpSpMk id="4" creationId="{AFC88003-9263-32A9-C6D7-C62C9FBBB5CE}"/>
          </ac:grpSpMkLst>
        </pc:grpChg>
        <pc:grpChg chg="add mod">
          <ac:chgData name="Ramanan Bhavanisankar (BLR TT)" userId="6335bef3-f234-4458-826e-2e89eeea0f72" providerId="ADAL" clId="{3B64121F-762B-4073-AA61-655642034695}" dt="2023-05-26T00:42:07.993" v="3032" actId="164"/>
          <ac:grpSpMkLst>
            <pc:docMk/>
            <pc:sldMk cId="4215748888" sldId="269"/>
            <ac:grpSpMk id="5" creationId="{B3D71CDD-2DBB-C32E-AD3D-FB46DF67F0A4}"/>
          </ac:grpSpMkLst>
        </pc:grpChg>
        <pc:grpChg chg="add mod">
          <ac:chgData name="Ramanan Bhavanisankar (BLR TT)" userId="6335bef3-f234-4458-826e-2e89eeea0f72" providerId="ADAL" clId="{3B64121F-762B-4073-AA61-655642034695}" dt="2023-05-26T00:42:37.533" v="3038" actId="164"/>
          <ac:grpSpMkLst>
            <pc:docMk/>
            <pc:sldMk cId="4215748888" sldId="269"/>
            <ac:grpSpMk id="6" creationId="{4FEA3061-96F3-0635-9AC6-4A9EBC5940E3}"/>
          </ac:grpSpMkLst>
        </pc:grpChg>
        <pc:grpChg chg="add mod">
          <ac:chgData name="Ramanan Bhavanisankar (BLR TT)" userId="6335bef3-f234-4458-826e-2e89eeea0f72" providerId="ADAL" clId="{3B64121F-762B-4073-AA61-655642034695}" dt="2023-05-26T00:42:55.203" v="3043" actId="164"/>
          <ac:grpSpMkLst>
            <pc:docMk/>
            <pc:sldMk cId="4215748888" sldId="269"/>
            <ac:grpSpMk id="7" creationId="{FFE0EA44-A34E-86C6-0267-9B62833C97D6}"/>
          </ac:grpSpMkLst>
        </pc:grpChg>
        <pc:grpChg chg="add mod">
          <ac:chgData name="Ramanan Bhavanisankar (BLR TT)" userId="6335bef3-f234-4458-826e-2e89eeea0f72" providerId="ADAL" clId="{3B64121F-762B-4073-AA61-655642034695}" dt="2023-05-26T00:43:15.007" v="3048" actId="164"/>
          <ac:grpSpMkLst>
            <pc:docMk/>
            <pc:sldMk cId="4215748888" sldId="269"/>
            <ac:grpSpMk id="8" creationId="{B83BA861-B153-0483-0F06-8A63F91AE0C0}"/>
          </ac:grpSpMkLst>
        </pc:grpChg>
        <pc:grpChg chg="add mod">
          <ac:chgData name="Ramanan Bhavanisankar (BLR TT)" userId="6335bef3-f234-4458-826e-2e89eeea0f72" providerId="ADAL" clId="{3B64121F-762B-4073-AA61-655642034695}" dt="2023-05-26T00:43:34.295" v="3052" actId="164"/>
          <ac:grpSpMkLst>
            <pc:docMk/>
            <pc:sldMk cId="4215748888" sldId="269"/>
            <ac:grpSpMk id="16" creationId="{523C4481-04FC-EE70-6CD6-729DE34D4584}"/>
          </ac:grpSpMkLst>
        </pc:grpChg>
        <pc:grpChg chg="add mod">
          <ac:chgData name="Ramanan Bhavanisankar (BLR TT)" userId="6335bef3-f234-4458-826e-2e89eeea0f72" providerId="ADAL" clId="{3B64121F-762B-4073-AA61-655642034695}" dt="2023-05-26T00:44:04.613" v="3060" actId="164"/>
          <ac:grpSpMkLst>
            <pc:docMk/>
            <pc:sldMk cId="4215748888" sldId="269"/>
            <ac:grpSpMk id="22" creationId="{352CDCEA-C66B-E1A0-1206-3BF741BF0D22}"/>
          </ac:grpSpMkLst>
        </pc:grpChg>
        <pc:cxnChg chg="mod topLvl">
          <ac:chgData name="Ramanan Bhavanisankar (BLR TT)" userId="6335bef3-f234-4458-826e-2e89eeea0f72" providerId="ADAL" clId="{3B64121F-762B-4073-AA61-655642034695}" dt="2023-05-26T00:41:08.183" v="3022" actId="165"/>
          <ac:cxnSpMkLst>
            <pc:docMk/>
            <pc:sldMk cId="4215748888" sldId="269"/>
            <ac:cxnSpMk id="18" creationId="{19E3C560-F7A5-21CD-7ABF-0DCE5C454CE3}"/>
          </ac:cxnSpMkLst>
        </pc:cxnChg>
        <pc:cxnChg chg="mod">
          <ac:chgData name="Ramanan Bhavanisankar (BLR TT)" userId="6335bef3-f234-4458-826e-2e89eeea0f72" providerId="ADAL" clId="{3B64121F-762B-4073-AA61-655642034695}" dt="2023-05-26T00:41:38.144" v="3023" actId="164"/>
          <ac:cxnSpMkLst>
            <pc:docMk/>
            <pc:sldMk cId="4215748888" sldId="269"/>
            <ac:cxnSpMk id="19" creationId="{F26F38CD-9042-E83D-E762-64EAB8E89A15}"/>
          </ac:cxnSpMkLst>
        </pc:cxnChg>
        <pc:cxnChg chg="mod">
          <ac:chgData name="Ramanan Bhavanisankar (BLR TT)" userId="6335bef3-f234-4458-826e-2e89eeea0f72" providerId="ADAL" clId="{3B64121F-762B-4073-AA61-655642034695}" dt="2023-05-26T00:42:07.993" v="3032" actId="164"/>
          <ac:cxnSpMkLst>
            <pc:docMk/>
            <pc:sldMk cId="4215748888" sldId="269"/>
            <ac:cxnSpMk id="20" creationId="{E7CB2C66-2BDB-6C61-A4AA-151C8F0D13FF}"/>
          </ac:cxnSpMkLst>
        </pc:cxnChg>
        <pc:cxnChg chg="mod">
          <ac:chgData name="Ramanan Bhavanisankar (BLR TT)" userId="6335bef3-f234-4458-826e-2e89eeea0f72" providerId="ADAL" clId="{3B64121F-762B-4073-AA61-655642034695}" dt="2023-05-26T00:40:25.231" v="3013" actId="164"/>
          <ac:cxnSpMkLst>
            <pc:docMk/>
            <pc:sldMk cId="4215748888" sldId="269"/>
            <ac:cxnSpMk id="21" creationId="{8AEFCDED-1993-875E-F9E3-B77430032DB3}"/>
          </ac:cxnSpMkLst>
        </pc:cxnChg>
        <pc:cxnChg chg="mod">
          <ac:chgData name="Ramanan Bhavanisankar (BLR TT)" userId="6335bef3-f234-4458-826e-2e89eeea0f72" providerId="ADAL" clId="{3B64121F-762B-4073-AA61-655642034695}" dt="2023-05-26T00:43:15.007" v="3048" actId="164"/>
          <ac:cxnSpMkLst>
            <pc:docMk/>
            <pc:sldMk cId="4215748888" sldId="269"/>
            <ac:cxnSpMk id="26" creationId="{CA3489BC-1F05-BB7F-8723-094AB3891079}"/>
          </ac:cxnSpMkLst>
        </pc:cxnChg>
        <pc:cxnChg chg="mod">
          <ac:chgData name="Ramanan Bhavanisankar (BLR TT)" userId="6335bef3-f234-4458-826e-2e89eeea0f72" providerId="ADAL" clId="{3B64121F-762B-4073-AA61-655642034695}" dt="2023-05-26T00:43:34.295" v="3052" actId="164"/>
          <ac:cxnSpMkLst>
            <pc:docMk/>
            <pc:sldMk cId="4215748888" sldId="269"/>
            <ac:cxnSpMk id="41" creationId="{45DD9B7F-047A-50BD-E21A-CD036052D5DD}"/>
          </ac:cxnSpMkLst>
        </pc:cxnChg>
        <pc:cxnChg chg="mod">
          <ac:chgData name="Ramanan Bhavanisankar (BLR TT)" userId="6335bef3-f234-4458-826e-2e89eeea0f72" providerId="ADAL" clId="{3B64121F-762B-4073-AA61-655642034695}" dt="2023-05-26T00:42:37.533" v="3038" actId="164"/>
          <ac:cxnSpMkLst>
            <pc:docMk/>
            <pc:sldMk cId="4215748888" sldId="269"/>
            <ac:cxnSpMk id="45" creationId="{F47861A2-6603-B4C6-9779-EFC754CAFDDA}"/>
          </ac:cxnSpMkLst>
        </pc:cxnChg>
        <pc:cxnChg chg="mod">
          <ac:chgData name="Ramanan Bhavanisankar (BLR TT)" userId="6335bef3-f234-4458-826e-2e89eeea0f72" providerId="ADAL" clId="{3B64121F-762B-4073-AA61-655642034695}" dt="2023-05-26T00:42:55.203" v="3043" actId="164"/>
          <ac:cxnSpMkLst>
            <pc:docMk/>
            <pc:sldMk cId="4215748888" sldId="269"/>
            <ac:cxnSpMk id="46" creationId="{1F53368B-61BE-D04B-7A39-EE9ACE22A68D}"/>
          </ac:cxnSpMkLst>
        </pc:cxnChg>
        <pc:cxnChg chg="mod">
          <ac:chgData name="Ramanan Bhavanisankar (BLR TT)" userId="6335bef3-f234-4458-826e-2e89eeea0f72" providerId="ADAL" clId="{3B64121F-762B-4073-AA61-655642034695}" dt="2023-05-26T00:44:04.613" v="3060" actId="164"/>
          <ac:cxnSpMkLst>
            <pc:docMk/>
            <pc:sldMk cId="4215748888" sldId="269"/>
            <ac:cxnSpMk id="51" creationId="{AA352487-D4A5-BEAC-709D-BE6B4BEF9FBE}"/>
          </ac:cxnSpMkLst>
        </pc:cxnChg>
        <pc:cxnChg chg="mod">
          <ac:chgData name="Ramanan Bhavanisankar (BLR TT)" userId="6335bef3-f234-4458-826e-2e89eeea0f72" providerId="ADAL" clId="{3B64121F-762B-4073-AA61-655642034695}" dt="2023-05-26T00:42:07.993" v="3032" actId="164"/>
          <ac:cxnSpMkLst>
            <pc:docMk/>
            <pc:sldMk cId="4215748888" sldId="269"/>
            <ac:cxnSpMk id="57" creationId="{CFBD1759-BB91-4C55-350C-B402488C02BF}"/>
          </ac:cxnSpMkLst>
        </pc:cxnChg>
        <pc:cxnChg chg="mod">
          <ac:chgData name="Ramanan Bhavanisankar (BLR TT)" userId="6335bef3-f234-4458-826e-2e89eeea0f72" providerId="ADAL" clId="{3B64121F-762B-4073-AA61-655642034695}" dt="2023-05-26T00:42:55.203" v="3043" actId="164"/>
          <ac:cxnSpMkLst>
            <pc:docMk/>
            <pc:sldMk cId="4215748888" sldId="269"/>
            <ac:cxnSpMk id="74" creationId="{E49FBA5E-EF8F-8271-6C6D-C21BD1270953}"/>
          </ac:cxnSpMkLst>
        </pc:cxnChg>
        <pc:cxnChg chg="mod">
          <ac:chgData name="Ramanan Bhavanisankar (BLR TT)" userId="6335bef3-f234-4458-826e-2e89eeea0f72" providerId="ADAL" clId="{3B64121F-762B-4073-AA61-655642034695}" dt="2023-05-26T00:42:55.203" v="3043" actId="164"/>
          <ac:cxnSpMkLst>
            <pc:docMk/>
            <pc:sldMk cId="4215748888" sldId="269"/>
            <ac:cxnSpMk id="75" creationId="{7E6A5D6E-08FE-7489-1874-50FDAB175154}"/>
          </ac:cxnSpMkLst>
        </pc:cxnChg>
      </pc:sldChg>
      <pc:sldChg chg="addSp delSp modSp mod addAnim delAnim modAnim">
        <pc:chgData name="Ramanan Bhavanisankar (BLR TT)" userId="6335bef3-f234-4458-826e-2e89eeea0f72" providerId="ADAL" clId="{3B64121F-762B-4073-AA61-655642034695}" dt="2023-05-26T00:25:52.688" v="2764"/>
        <pc:sldMkLst>
          <pc:docMk/>
          <pc:sldMk cId="2269081604" sldId="270"/>
        </pc:sldMkLst>
        <pc:spChg chg="add mod">
          <ac:chgData name="Ramanan Bhavanisankar (BLR TT)" userId="6335bef3-f234-4458-826e-2e89eeea0f72" providerId="ADAL" clId="{3B64121F-762B-4073-AA61-655642034695}" dt="2023-05-26T00:16:22" v="2660" actId="108"/>
          <ac:spMkLst>
            <pc:docMk/>
            <pc:sldMk cId="2269081604" sldId="270"/>
            <ac:spMk id="4" creationId="{D1683E7D-51A3-570C-03EE-F9F240B0851A}"/>
          </ac:spMkLst>
        </pc:spChg>
        <pc:spChg chg="add mod">
          <ac:chgData name="Ramanan Bhavanisankar (BLR TT)" userId="6335bef3-f234-4458-826e-2e89eeea0f72" providerId="ADAL" clId="{3B64121F-762B-4073-AA61-655642034695}" dt="2023-05-26T00:16:24.125" v="2661" actId="108"/>
          <ac:spMkLst>
            <pc:docMk/>
            <pc:sldMk cId="2269081604" sldId="270"/>
            <ac:spMk id="5" creationId="{4B4058A9-526A-5497-A5C2-2B2DD25697A3}"/>
          </ac:spMkLst>
        </pc:spChg>
        <pc:spChg chg="add mod">
          <ac:chgData name="Ramanan Bhavanisankar (BLR TT)" userId="6335bef3-f234-4458-826e-2e89eeea0f72" providerId="ADAL" clId="{3B64121F-762B-4073-AA61-655642034695}" dt="2023-05-26T00:16:26.019" v="2662" actId="108"/>
          <ac:spMkLst>
            <pc:docMk/>
            <pc:sldMk cId="2269081604" sldId="270"/>
            <ac:spMk id="6" creationId="{E4C8749A-4FA0-7F8B-8FEC-6998F780C76B}"/>
          </ac:spMkLst>
        </pc:spChg>
        <pc:spChg chg="add mod">
          <ac:chgData name="Ramanan Bhavanisankar (BLR TT)" userId="6335bef3-f234-4458-826e-2e89eeea0f72" providerId="ADAL" clId="{3B64121F-762B-4073-AA61-655642034695}" dt="2023-05-26T00:16:28.249" v="2663" actId="108"/>
          <ac:spMkLst>
            <pc:docMk/>
            <pc:sldMk cId="2269081604" sldId="270"/>
            <ac:spMk id="7" creationId="{068C6385-7197-41E7-55DE-BE52878C6435}"/>
          </ac:spMkLst>
        </pc:spChg>
        <pc:spChg chg="mod">
          <ac:chgData name="Ramanan Bhavanisankar (BLR TT)" userId="6335bef3-f234-4458-826e-2e89eeea0f72" providerId="ADAL" clId="{3B64121F-762B-4073-AA61-655642034695}" dt="2023-05-26T00:16:16.188" v="2659" actId="207"/>
          <ac:spMkLst>
            <pc:docMk/>
            <pc:sldMk cId="2269081604" sldId="270"/>
            <ac:spMk id="14" creationId="{F2E95980-3C6F-94ED-C57E-81AD8DB16000}"/>
          </ac:spMkLst>
        </pc:spChg>
        <pc:spChg chg="del mod">
          <ac:chgData name="Ramanan Bhavanisankar (BLR TT)" userId="6335bef3-f234-4458-826e-2e89eeea0f72" providerId="ADAL" clId="{3B64121F-762B-4073-AA61-655642034695}" dt="2023-05-26T00:13:46.601" v="2489" actId="478"/>
          <ac:spMkLst>
            <pc:docMk/>
            <pc:sldMk cId="2269081604" sldId="270"/>
            <ac:spMk id="26" creationId="{145FD60A-88AE-7381-60C0-67CF25912665}"/>
          </ac:spMkLst>
        </pc:spChg>
        <pc:spChg chg="del">
          <ac:chgData name="Ramanan Bhavanisankar (BLR TT)" userId="6335bef3-f234-4458-826e-2e89eeea0f72" providerId="ADAL" clId="{3B64121F-762B-4073-AA61-655642034695}" dt="2023-05-26T00:14:12.903" v="2538" actId="478"/>
          <ac:spMkLst>
            <pc:docMk/>
            <pc:sldMk cId="2269081604" sldId="270"/>
            <ac:spMk id="27" creationId="{9E00AB34-C746-B0CC-0471-F01ED3BA3703}"/>
          </ac:spMkLst>
        </pc:spChg>
        <pc:spChg chg="del">
          <ac:chgData name="Ramanan Bhavanisankar (BLR TT)" userId="6335bef3-f234-4458-826e-2e89eeea0f72" providerId="ADAL" clId="{3B64121F-762B-4073-AA61-655642034695}" dt="2023-05-26T00:14:41.359" v="2560" actId="478"/>
          <ac:spMkLst>
            <pc:docMk/>
            <pc:sldMk cId="2269081604" sldId="270"/>
            <ac:spMk id="33" creationId="{8D2E1950-3877-E8D2-5D57-570B2497D4C7}"/>
          </ac:spMkLst>
        </pc:spChg>
        <pc:spChg chg="del">
          <ac:chgData name="Ramanan Bhavanisankar (BLR TT)" userId="6335bef3-f234-4458-826e-2e89eeea0f72" providerId="ADAL" clId="{3B64121F-762B-4073-AA61-655642034695}" dt="2023-05-26T00:15:32.621" v="2596" actId="478"/>
          <ac:spMkLst>
            <pc:docMk/>
            <pc:sldMk cId="2269081604" sldId="270"/>
            <ac:spMk id="36" creationId="{74B76142-FC21-ADA6-9174-A7CE21745750}"/>
          </ac:spMkLst>
        </pc:spChg>
        <pc:spChg chg="mod">
          <ac:chgData name="Ramanan Bhavanisankar (BLR TT)" userId="6335bef3-f234-4458-826e-2e89eeea0f72" providerId="ADAL" clId="{3B64121F-762B-4073-AA61-655642034695}" dt="2023-05-26T00:19:25.669" v="2736" actId="1076"/>
          <ac:spMkLst>
            <pc:docMk/>
            <pc:sldMk cId="2269081604" sldId="270"/>
            <ac:spMk id="37" creationId="{51B68366-47EA-D44E-D1AA-B7C3B2E821ED}"/>
          </ac:spMkLst>
        </pc:spChg>
        <pc:spChg chg="mod">
          <ac:chgData name="Ramanan Bhavanisankar (BLR TT)" userId="6335bef3-f234-4458-826e-2e89eeea0f72" providerId="ADAL" clId="{3B64121F-762B-4073-AA61-655642034695}" dt="2023-05-26T00:19:49.336" v="2740" actId="1076"/>
          <ac:spMkLst>
            <pc:docMk/>
            <pc:sldMk cId="2269081604" sldId="270"/>
            <ac:spMk id="40" creationId="{C316CC06-7262-E4C2-1645-B9F667CB16F2}"/>
          </ac:spMkLst>
        </pc:spChg>
        <pc:cxnChg chg="mod">
          <ac:chgData name="Ramanan Bhavanisankar (BLR TT)" userId="6335bef3-f234-4458-826e-2e89eeea0f72" providerId="ADAL" clId="{3B64121F-762B-4073-AA61-655642034695}" dt="2023-05-26T00:13:46.601" v="2489" actId="478"/>
          <ac:cxnSpMkLst>
            <pc:docMk/>
            <pc:sldMk cId="2269081604" sldId="270"/>
            <ac:cxnSpMk id="39" creationId="{C320D155-CD07-DB48-D254-FBC37019FB70}"/>
          </ac:cxnSpMkLst>
        </pc:cxnChg>
      </pc:sldChg>
      <pc:sldChg chg="addSp delSp modSp mod modAnim">
        <pc:chgData name="Ramanan Bhavanisankar (BLR TT)" userId="6335bef3-f234-4458-826e-2e89eeea0f72" providerId="ADAL" clId="{3B64121F-762B-4073-AA61-655642034695}" dt="2023-05-26T09:41:11.179" v="5940" actId="6549"/>
        <pc:sldMkLst>
          <pc:docMk/>
          <pc:sldMk cId="2008783452" sldId="272"/>
        </pc:sldMkLst>
        <pc:spChg chg="mod">
          <ac:chgData name="Ramanan Bhavanisankar (BLR TT)" userId="6335bef3-f234-4458-826e-2e89eeea0f72" providerId="ADAL" clId="{3B64121F-762B-4073-AA61-655642034695}" dt="2023-05-26T00:08:26.562" v="1136" actId="339"/>
          <ac:spMkLst>
            <pc:docMk/>
            <pc:sldMk cId="2008783452" sldId="272"/>
            <ac:spMk id="2" creationId="{ABB84545-D327-D8B9-CAFD-FA88D8C104A2}"/>
          </ac:spMkLst>
        </pc:spChg>
        <pc:spChg chg="mod">
          <ac:chgData name="Ramanan Bhavanisankar (BLR TT)" userId="6335bef3-f234-4458-826e-2e89eeea0f72" providerId="ADAL" clId="{3B64121F-762B-4073-AA61-655642034695}" dt="2023-05-26T00:06:31.364" v="702"/>
          <ac:spMkLst>
            <pc:docMk/>
            <pc:sldMk cId="2008783452" sldId="272"/>
            <ac:spMk id="3" creationId="{2E16879B-9BDA-3C7F-0345-A5E74DE5B91F}"/>
          </ac:spMkLst>
        </pc:spChg>
        <pc:spChg chg="mod">
          <ac:chgData name="Ramanan Bhavanisankar (BLR TT)" userId="6335bef3-f234-4458-826e-2e89eeea0f72" providerId="ADAL" clId="{3B64121F-762B-4073-AA61-655642034695}" dt="2023-05-26T00:09:03.821" v="1151"/>
          <ac:spMkLst>
            <pc:docMk/>
            <pc:sldMk cId="2008783452" sldId="272"/>
            <ac:spMk id="4" creationId="{A2425628-B52C-70CE-9A6F-57168E5D9E16}"/>
          </ac:spMkLst>
        </pc:spChg>
        <pc:spChg chg="add del mod">
          <ac:chgData name="Ramanan Bhavanisankar (BLR TT)" userId="6335bef3-f234-4458-826e-2e89eeea0f72" providerId="ADAL" clId="{3B64121F-762B-4073-AA61-655642034695}" dt="2023-05-26T09:41:11.179" v="5940" actId="6549"/>
          <ac:spMkLst>
            <pc:docMk/>
            <pc:sldMk cId="2008783452" sldId="272"/>
            <ac:spMk id="5" creationId="{9AC7D841-CC07-2E5D-2A1B-A5E9BCF52C93}"/>
          </ac:spMkLst>
        </pc:spChg>
        <pc:spChg chg="add del mod">
          <ac:chgData name="Ramanan Bhavanisankar (BLR TT)" userId="6335bef3-f234-4458-826e-2e89eeea0f72" providerId="ADAL" clId="{3B64121F-762B-4073-AA61-655642034695}" dt="2023-05-26T00:21:03.639" v="2742" actId="207"/>
          <ac:spMkLst>
            <pc:docMk/>
            <pc:sldMk cId="2008783452" sldId="272"/>
            <ac:spMk id="7" creationId="{98E14076-9048-9E96-4081-8B9588B1E52C}"/>
          </ac:spMkLst>
        </pc:spChg>
        <pc:spChg chg="mod">
          <ac:chgData name="Ramanan Bhavanisankar (BLR TT)" userId="6335bef3-f234-4458-826e-2e89eeea0f72" providerId="ADAL" clId="{3B64121F-762B-4073-AA61-655642034695}" dt="2023-05-26T00:12:18.564" v="2472" actId="108"/>
          <ac:spMkLst>
            <pc:docMk/>
            <pc:sldMk cId="2008783452" sldId="272"/>
            <ac:spMk id="11" creationId="{D3BCA4D9-7EB5-1E30-5F2D-B64237B8E429}"/>
          </ac:spMkLst>
        </pc:spChg>
        <pc:spChg chg="mod">
          <ac:chgData name="Ramanan Bhavanisankar (BLR TT)" userId="6335bef3-f234-4458-826e-2e89eeea0f72" providerId="ADAL" clId="{3B64121F-762B-4073-AA61-655642034695}" dt="2023-05-26T00:11:53.957" v="2470" actId="207"/>
          <ac:spMkLst>
            <pc:docMk/>
            <pc:sldMk cId="2008783452" sldId="272"/>
            <ac:spMk id="12" creationId="{DC455B07-BD30-3431-AEBE-69B317A435EC}"/>
          </ac:spMkLst>
        </pc:spChg>
      </pc:sldChg>
      <pc:sldChg chg="addSp delSp modSp mod modAnim">
        <pc:chgData name="Ramanan Bhavanisankar (BLR TT)" userId="6335bef3-f234-4458-826e-2e89eeea0f72" providerId="ADAL" clId="{3B64121F-762B-4073-AA61-655642034695}" dt="2023-05-26T00:33:04.438" v="2997" actId="1035"/>
        <pc:sldMkLst>
          <pc:docMk/>
          <pc:sldMk cId="1564055685" sldId="275"/>
        </pc:sldMkLst>
        <pc:spChg chg="mod">
          <ac:chgData name="Ramanan Bhavanisankar (BLR TT)" userId="6335bef3-f234-4458-826e-2e89eeea0f72" providerId="ADAL" clId="{3B64121F-762B-4073-AA61-655642034695}" dt="2023-05-26T00:33:04.438" v="2997" actId="1035"/>
          <ac:spMkLst>
            <pc:docMk/>
            <pc:sldMk cId="1564055685" sldId="275"/>
            <ac:spMk id="3" creationId="{C65A13AC-9DEA-4F8B-19F9-DC1F4016BF14}"/>
          </ac:spMkLst>
        </pc:spChg>
        <pc:spChg chg="mod">
          <ac:chgData name="Ramanan Bhavanisankar (BLR TT)" userId="6335bef3-f234-4458-826e-2e89eeea0f72" providerId="ADAL" clId="{3B64121F-762B-4073-AA61-655642034695}" dt="2023-05-26T00:33:04.438" v="2997" actId="1035"/>
          <ac:spMkLst>
            <pc:docMk/>
            <pc:sldMk cId="1564055685" sldId="275"/>
            <ac:spMk id="5" creationId="{CBD622D2-A975-7DBE-E928-924CA593A409}"/>
          </ac:spMkLst>
        </pc:spChg>
        <pc:spChg chg="mod">
          <ac:chgData name="Ramanan Bhavanisankar (BLR TT)" userId="6335bef3-f234-4458-826e-2e89eeea0f72" providerId="ADAL" clId="{3B64121F-762B-4073-AA61-655642034695}" dt="2023-05-26T00:33:04.438" v="2997" actId="1035"/>
          <ac:spMkLst>
            <pc:docMk/>
            <pc:sldMk cId="1564055685" sldId="275"/>
            <ac:spMk id="7" creationId="{3D84658A-F04A-8C67-A15A-D6B19F5D3F72}"/>
          </ac:spMkLst>
        </pc:spChg>
        <pc:spChg chg="mod">
          <ac:chgData name="Ramanan Bhavanisankar (BLR TT)" userId="6335bef3-f234-4458-826e-2e89eeea0f72" providerId="ADAL" clId="{3B64121F-762B-4073-AA61-655642034695}" dt="2023-05-26T00:33:04.438" v="2997" actId="1035"/>
          <ac:spMkLst>
            <pc:docMk/>
            <pc:sldMk cId="1564055685" sldId="275"/>
            <ac:spMk id="8" creationId="{86434F13-C715-8F40-48F7-289F2C2309DB}"/>
          </ac:spMkLst>
        </pc:spChg>
        <pc:spChg chg="mod">
          <ac:chgData name="Ramanan Bhavanisankar (BLR TT)" userId="6335bef3-f234-4458-826e-2e89eeea0f72" providerId="ADAL" clId="{3B64121F-762B-4073-AA61-655642034695}" dt="2023-05-26T00:33:04.438" v="2997" actId="1035"/>
          <ac:spMkLst>
            <pc:docMk/>
            <pc:sldMk cId="1564055685" sldId="275"/>
            <ac:spMk id="27" creationId="{F571EE1F-BE9C-4D32-EF4D-85710004CBF4}"/>
          </ac:spMkLst>
        </pc:spChg>
        <pc:spChg chg="mod">
          <ac:chgData name="Ramanan Bhavanisankar (BLR TT)" userId="6335bef3-f234-4458-826e-2e89eeea0f72" providerId="ADAL" clId="{3B64121F-762B-4073-AA61-655642034695}" dt="2023-05-26T00:33:04.438" v="2997" actId="1035"/>
          <ac:spMkLst>
            <pc:docMk/>
            <pc:sldMk cId="1564055685" sldId="275"/>
            <ac:spMk id="29" creationId="{E15F3E38-7D7C-A963-FF41-2103A5C54942}"/>
          </ac:spMkLst>
        </pc:spChg>
        <pc:spChg chg="mod">
          <ac:chgData name="Ramanan Bhavanisankar (BLR TT)" userId="6335bef3-f234-4458-826e-2e89eeea0f72" providerId="ADAL" clId="{3B64121F-762B-4073-AA61-655642034695}" dt="2023-05-26T00:33:04.438" v="2997" actId="1035"/>
          <ac:spMkLst>
            <pc:docMk/>
            <pc:sldMk cId="1564055685" sldId="275"/>
            <ac:spMk id="32" creationId="{4BEF8AEF-2190-D757-AE4B-1305A37BE823}"/>
          </ac:spMkLst>
        </pc:spChg>
        <pc:spChg chg="mod">
          <ac:chgData name="Ramanan Bhavanisankar (BLR TT)" userId="6335bef3-f234-4458-826e-2e89eeea0f72" providerId="ADAL" clId="{3B64121F-762B-4073-AA61-655642034695}" dt="2023-05-26T00:33:04.438" v="2997" actId="1035"/>
          <ac:spMkLst>
            <pc:docMk/>
            <pc:sldMk cId="1564055685" sldId="275"/>
            <ac:spMk id="33" creationId="{E6CE3E9F-0DBC-37E6-5FD6-0DD80D9FA295}"/>
          </ac:spMkLst>
        </pc:spChg>
        <pc:spChg chg="mod">
          <ac:chgData name="Ramanan Bhavanisankar (BLR TT)" userId="6335bef3-f234-4458-826e-2e89eeea0f72" providerId="ADAL" clId="{3B64121F-762B-4073-AA61-655642034695}" dt="2023-05-26T00:33:04.438" v="2997" actId="1035"/>
          <ac:spMkLst>
            <pc:docMk/>
            <pc:sldMk cId="1564055685" sldId="275"/>
            <ac:spMk id="34" creationId="{D3423B7F-553D-5DC4-9385-BF4783E14727}"/>
          </ac:spMkLst>
        </pc:spChg>
        <pc:spChg chg="del mod">
          <ac:chgData name="Ramanan Bhavanisankar (BLR TT)" userId="6335bef3-f234-4458-826e-2e89eeea0f72" providerId="ADAL" clId="{3B64121F-762B-4073-AA61-655642034695}" dt="2023-05-25T15:08:41.467" v="70" actId="478"/>
          <ac:spMkLst>
            <pc:docMk/>
            <pc:sldMk cId="1564055685" sldId="275"/>
            <ac:spMk id="40" creationId="{86748D00-866E-E7AF-9836-1A3772D42E42}"/>
          </ac:spMkLst>
        </pc:spChg>
        <pc:spChg chg="add mod">
          <ac:chgData name="Ramanan Bhavanisankar (BLR TT)" userId="6335bef3-f234-4458-826e-2e89eeea0f72" providerId="ADAL" clId="{3B64121F-762B-4073-AA61-655642034695}" dt="2023-05-26T00:33:04.438" v="2997" actId="1035"/>
          <ac:spMkLst>
            <pc:docMk/>
            <pc:sldMk cId="1564055685" sldId="275"/>
            <ac:spMk id="43" creationId="{FF95BF68-7D66-D638-D605-67CD0DEF13EF}"/>
          </ac:spMkLst>
        </pc:spChg>
        <pc:spChg chg="add del mod">
          <ac:chgData name="Ramanan Bhavanisankar (BLR TT)" userId="6335bef3-f234-4458-826e-2e89eeea0f72" providerId="ADAL" clId="{3B64121F-762B-4073-AA61-655642034695}" dt="2023-05-25T15:21:52.925" v="110" actId="478"/>
          <ac:spMkLst>
            <pc:docMk/>
            <pc:sldMk cId="1564055685" sldId="275"/>
            <ac:spMk id="44" creationId="{0846B292-8594-9A6A-A26E-9797D666256C}"/>
          </ac:spMkLst>
        </pc:spChg>
        <pc:spChg chg="add del mod">
          <ac:chgData name="Ramanan Bhavanisankar (BLR TT)" userId="6335bef3-f234-4458-826e-2e89eeea0f72" providerId="ADAL" clId="{3B64121F-762B-4073-AA61-655642034695}" dt="2023-05-25T15:21:53.705" v="111" actId="478"/>
          <ac:spMkLst>
            <pc:docMk/>
            <pc:sldMk cId="1564055685" sldId="275"/>
            <ac:spMk id="45" creationId="{1B477C68-4211-2D13-D51A-D0A245F48AEC}"/>
          </ac:spMkLst>
        </pc:spChg>
        <pc:spChg chg="add mod">
          <ac:chgData name="Ramanan Bhavanisankar (BLR TT)" userId="6335bef3-f234-4458-826e-2e89eeea0f72" providerId="ADAL" clId="{3B64121F-762B-4073-AA61-655642034695}" dt="2023-05-26T00:33:04.438" v="2997" actId="1035"/>
          <ac:spMkLst>
            <pc:docMk/>
            <pc:sldMk cId="1564055685" sldId="275"/>
            <ac:spMk id="46" creationId="{6D70F0AB-6376-4114-201D-FABC0FFF8523}"/>
          </ac:spMkLst>
        </pc:spChg>
        <pc:spChg chg="add del">
          <ac:chgData name="Ramanan Bhavanisankar (BLR TT)" userId="6335bef3-f234-4458-826e-2e89eeea0f72" providerId="ADAL" clId="{3B64121F-762B-4073-AA61-655642034695}" dt="2023-05-25T14:59:47.855" v="33" actId="22"/>
          <ac:spMkLst>
            <pc:docMk/>
            <pc:sldMk cId="1564055685" sldId="275"/>
            <ac:spMk id="48" creationId="{01327F1F-AF0B-9761-0994-F2285D7A7F29}"/>
          </ac:spMkLst>
        </pc:spChg>
        <pc:spChg chg="add del mod">
          <ac:chgData name="Ramanan Bhavanisankar (BLR TT)" userId="6335bef3-f234-4458-826e-2e89eeea0f72" providerId="ADAL" clId="{3B64121F-762B-4073-AA61-655642034695}" dt="2023-05-25T14:59:53.565" v="37" actId="478"/>
          <ac:spMkLst>
            <pc:docMk/>
            <pc:sldMk cId="1564055685" sldId="275"/>
            <ac:spMk id="50" creationId="{A6DAF028-8AE2-F283-312B-D018197BF866}"/>
          </ac:spMkLst>
        </pc:spChg>
        <pc:spChg chg="add del mod">
          <ac:chgData name="Ramanan Bhavanisankar (BLR TT)" userId="6335bef3-f234-4458-826e-2e89eeea0f72" providerId="ADAL" clId="{3B64121F-762B-4073-AA61-655642034695}" dt="2023-05-26T00:33:04.438" v="2997" actId="1035"/>
          <ac:spMkLst>
            <pc:docMk/>
            <pc:sldMk cId="1564055685" sldId="275"/>
            <ac:spMk id="51" creationId="{6546D2D0-E813-C3A3-6107-BCF920E67F0C}"/>
          </ac:spMkLst>
        </pc:spChg>
        <pc:spChg chg="add mod">
          <ac:chgData name="Ramanan Bhavanisankar (BLR TT)" userId="6335bef3-f234-4458-826e-2e89eeea0f72" providerId="ADAL" clId="{3B64121F-762B-4073-AA61-655642034695}" dt="2023-05-26T00:33:04.438" v="2997" actId="1035"/>
          <ac:spMkLst>
            <pc:docMk/>
            <pc:sldMk cId="1564055685" sldId="275"/>
            <ac:spMk id="52" creationId="{378A91E8-45CE-4B9B-D294-F8CCE677FCFE}"/>
          </ac:spMkLst>
        </pc:spChg>
        <pc:spChg chg="add mod">
          <ac:chgData name="Ramanan Bhavanisankar (BLR TT)" userId="6335bef3-f234-4458-826e-2e89eeea0f72" providerId="ADAL" clId="{3B64121F-762B-4073-AA61-655642034695}" dt="2023-05-26T00:33:04.438" v="2997" actId="1035"/>
          <ac:spMkLst>
            <pc:docMk/>
            <pc:sldMk cId="1564055685" sldId="275"/>
            <ac:spMk id="53" creationId="{7119DA69-F240-CA9A-7FB1-A8B4967A2381}"/>
          </ac:spMkLst>
        </pc:spChg>
        <pc:spChg chg="add mod">
          <ac:chgData name="Ramanan Bhavanisankar (BLR TT)" userId="6335bef3-f234-4458-826e-2e89eeea0f72" providerId="ADAL" clId="{3B64121F-762B-4073-AA61-655642034695}" dt="2023-05-26T00:33:04.438" v="2997" actId="1035"/>
          <ac:spMkLst>
            <pc:docMk/>
            <pc:sldMk cId="1564055685" sldId="275"/>
            <ac:spMk id="54" creationId="{E21FF921-E316-30D4-245B-AC28C399C2FC}"/>
          </ac:spMkLst>
        </pc:spChg>
        <pc:spChg chg="add mod">
          <ac:chgData name="Ramanan Bhavanisankar (BLR TT)" userId="6335bef3-f234-4458-826e-2e89eeea0f72" providerId="ADAL" clId="{3B64121F-762B-4073-AA61-655642034695}" dt="2023-05-26T00:33:04.438" v="2997" actId="1035"/>
          <ac:spMkLst>
            <pc:docMk/>
            <pc:sldMk cId="1564055685" sldId="275"/>
            <ac:spMk id="55" creationId="{AA2284EF-A45C-AE71-FE2F-42AD8DD5425A}"/>
          </ac:spMkLst>
        </pc:spChg>
        <pc:cxnChg chg="mod">
          <ac:chgData name="Ramanan Bhavanisankar (BLR TT)" userId="6335bef3-f234-4458-826e-2e89eeea0f72" providerId="ADAL" clId="{3B64121F-762B-4073-AA61-655642034695}" dt="2023-05-26T00:33:04.438" v="2997" actId="1035"/>
          <ac:cxnSpMkLst>
            <pc:docMk/>
            <pc:sldMk cId="1564055685" sldId="275"/>
            <ac:cxnSpMk id="10" creationId="{860B697A-0689-FA0B-D47F-CF79337AC41E}"/>
          </ac:cxnSpMkLst>
        </pc:cxnChg>
        <pc:cxnChg chg="mod">
          <ac:chgData name="Ramanan Bhavanisankar (BLR TT)" userId="6335bef3-f234-4458-826e-2e89eeea0f72" providerId="ADAL" clId="{3B64121F-762B-4073-AA61-655642034695}" dt="2023-05-26T00:33:04.438" v="2997" actId="1035"/>
          <ac:cxnSpMkLst>
            <pc:docMk/>
            <pc:sldMk cId="1564055685" sldId="275"/>
            <ac:cxnSpMk id="14" creationId="{856568E8-76B0-A0C9-309F-F85B6894F2A4}"/>
          </ac:cxnSpMkLst>
        </pc:cxnChg>
        <pc:cxnChg chg="mod">
          <ac:chgData name="Ramanan Bhavanisankar (BLR TT)" userId="6335bef3-f234-4458-826e-2e89eeea0f72" providerId="ADAL" clId="{3B64121F-762B-4073-AA61-655642034695}" dt="2023-05-26T00:33:04.438" v="2997" actId="1035"/>
          <ac:cxnSpMkLst>
            <pc:docMk/>
            <pc:sldMk cId="1564055685" sldId="275"/>
            <ac:cxnSpMk id="22" creationId="{F67FE24B-6D25-1728-3919-E46EC46752A4}"/>
          </ac:cxnSpMkLst>
        </pc:cxnChg>
        <pc:cxnChg chg="mod">
          <ac:chgData name="Ramanan Bhavanisankar (BLR TT)" userId="6335bef3-f234-4458-826e-2e89eeea0f72" providerId="ADAL" clId="{3B64121F-762B-4073-AA61-655642034695}" dt="2023-05-26T00:33:04.438" v="2997" actId="1035"/>
          <ac:cxnSpMkLst>
            <pc:docMk/>
            <pc:sldMk cId="1564055685" sldId="275"/>
            <ac:cxnSpMk id="24" creationId="{79D06696-41E1-060A-6D87-774F001CBA3B}"/>
          </ac:cxnSpMkLst>
        </pc:cxnChg>
        <pc:cxnChg chg="add mod">
          <ac:chgData name="Ramanan Bhavanisankar (BLR TT)" userId="6335bef3-f234-4458-826e-2e89eeea0f72" providerId="ADAL" clId="{3B64121F-762B-4073-AA61-655642034695}" dt="2023-05-26T00:33:04.438" v="2997" actId="1035"/>
          <ac:cxnSpMkLst>
            <pc:docMk/>
            <pc:sldMk cId="1564055685" sldId="275"/>
            <ac:cxnSpMk id="41" creationId="{763CEB0C-CE03-8AB1-4DC8-09EDA283A4C6}"/>
          </ac:cxnSpMkLst>
        </pc:cxnChg>
        <pc:cxnChg chg="add mod ord">
          <ac:chgData name="Ramanan Bhavanisankar (BLR TT)" userId="6335bef3-f234-4458-826e-2e89eeea0f72" providerId="ADAL" clId="{3B64121F-762B-4073-AA61-655642034695}" dt="2023-05-26T00:33:04.438" v="2997" actId="1035"/>
          <ac:cxnSpMkLst>
            <pc:docMk/>
            <pc:sldMk cId="1564055685" sldId="275"/>
            <ac:cxnSpMk id="42" creationId="{C982D2B1-3983-51E2-2D1E-CD007948DEBE}"/>
          </ac:cxnSpMkLst>
        </pc:cxnChg>
        <pc:cxnChg chg="add mod ord">
          <ac:chgData name="Ramanan Bhavanisankar (BLR TT)" userId="6335bef3-f234-4458-826e-2e89eeea0f72" providerId="ADAL" clId="{3B64121F-762B-4073-AA61-655642034695}" dt="2023-05-26T00:33:04.438" v="2997" actId="1035"/>
          <ac:cxnSpMkLst>
            <pc:docMk/>
            <pc:sldMk cId="1564055685" sldId="275"/>
            <ac:cxnSpMk id="56" creationId="{E475CB71-8C2B-6FE9-D180-5691BBB1E028}"/>
          </ac:cxnSpMkLst>
        </pc:cxnChg>
      </pc:sldChg>
      <pc:sldChg chg="addSp delSp modSp add mod modAnim">
        <pc:chgData name="Ramanan Bhavanisankar (BLR TT)" userId="6335bef3-f234-4458-826e-2e89eeea0f72" providerId="ADAL" clId="{3B64121F-762B-4073-AA61-655642034695}" dt="2023-06-02T13:36:16.527" v="8840"/>
        <pc:sldMkLst>
          <pc:docMk/>
          <pc:sldMk cId="3020484919" sldId="276"/>
        </pc:sldMkLst>
        <pc:spChg chg="add del mod">
          <ac:chgData name="Ramanan Bhavanisankar (BLR TT)" userId="6335bef3-f234-4458-826e-2e89eeea0f72" providerId="ADAL" clId="{3B64121F-762B-4073-AA61-655642034695}" dt="2023-05-25T15:40:30.272" v="263"/>
          <ac:spMkLst>
            <pc:docMk/>
            <pc:sldMk cId="3020484919" sldId="276"/>
            <ac:spMk id="2" creationId="{CB0888AB-FAEE-6EB9-C976-EA00E4AC70C1}"/>
          </ac:spMkLst>
        </pc:spChg>
        <pc:spChg chg="add mod">
          <ac:chgData name="Ramanan Bhavanisankar (BLR TT)" userId="6335bef3-f234-4458-826e-2e89eeea0f72" providerId="ADAL" clId="{3B64121F-762B-4073-AA61-655642034695}" dt="2023-05-25T15:41:23.523" v="278" actId="1076"/>
          <ac:spMkLst>
            <pc:docMk/>
            <pc:sldMk cId="3020484919" sldId="276"/>
            <ac:spMk id="3" creationId="{8E2E29A6-0657-2D04-637E-294F10A7C485}"/>
          </ac:spMkLst>
        </pc:spChg>
        <pc:spChg chg="add del">
          <ac:chgData name="Ramanan Bhavanisankar (BLR TT)" userId="6335bef3-f234-4458-826e-2e89eeea0f72" providerId="ADAL" clId="{3B64121F-762B-4073-AA61-655642034695}" dt="2023-05-25T16:09:04.302" v="291" actId="22"/>
          <ac:spMkLst>
            <pc:docMk/>
            <pc:sldMk cId="3020484919" sldId="276"/>
            <ac:spMk id="5" creationId="{88C8E156-CC14-FE85-4201-0205A760F92C}"/>
          </ac:spMkLst>
        </pc:spChg>
        <pc:spChg chg="del">
          <ac:chgData name="Ramanan Bhavanisankar (BLR TT)" userId="6335bef3-f234-4458-826e-2e89eeea0f72" providerId="ADAL" clId="{3B64121F-762B-4073-AA61-655642034695}" dt="2023-05-25T15:40:12.072" v="261" actId="478"/>
          <ac:spMkLst>
            <pc:docMk/>
            <pc:sldMk cId="3020484919" sldId="276"/>
            <ac:spMk id="6" creationId="{9DD41851-2131-82C8-B84C-B479C51CC785}"/>
          </ac:spMkLst>
        </pc:spChg>
        <pc:spChg chg="add mod">
          <ac:chgData name="Ramanan Bhavanisankar (BLR TT)" userId="6335bef3-f234-4458-826e-2e89eeea0f72" providerId="ADAL" clId="{3B64121F-762B-4073-AA61-655642034695}" dt="2023-06-02T13:36:16.527" v="8840"/>
          <ac:spMkLst>
            <pc:docMk/>
            <pc:sldMk cId="3020484919" sldId="276"/>
            <ac:spMk id="8" creationId="{FEFD0B3D-2E2B-FE02-684B-1B4B7BC6452F}"/>
          </ac:spMkLst>
        </pc:spChg>
        <pc:spChg chg="add del mod">
          <ac:chgData name="Ramanan Bhavanisankar (BLR TT)" userId="6335bef3-f234-4458-826e-2e89eeea0f72" providerId="ADAL" clId="{3B64121F-762B-4073-AA61-655642034695}" dt="2023-05-25T16:31:59.751" v="510" actId="478"/>
          <ac:spMkLst>
            <pc:docMk/>
            <pc:sldMk cId="3020484919" sldId="276"/>
            <ac:spMk id="11" creationId="{1D27C398-395A-89EB-8864-78EC0B8E77E3}"/>
          </ac:spMkLst>
        </pc:spChg>
        <pc:spChg chg="add mod">
          <ac:chgData name="Ramanan Bhavanisankar (BLR TT)" userId="6335bef3-f234-4458-826e-2e89eeea0f72" providerId="ADAL" clId="{3B64121F-762B-4073-AA61-655642034695}" dt="2023-05-25T16:37:02.588" v="529" actId="108"/>
          <ac:spMkLst>
            <pc:docMk/>
            <pc:sldMk cId="3020484919" sldId="276"/>
            <ac:spMk id="12" creationId="{4906E9D5-5DAB-710A-56F4-ABB0F276702E}"/>
          </ac:spMkLst>
        </pc:spChg>
        <pc:spChg chg="del">
          <ac:chgData name="Ramanan Bhavanisankar (BLR TT)" userId="6335bef3-f234-4458-826e-2e89eeea0f72" providerId="ADAL" clId="{3B64121F-762B-4073-AA61-655642034695}" dt="2023-05-25T15:40:32.094" v="264" actId="478"/>
          <ac:spMkLst>
            <pc:docMk/>
            <pc:sldMk cId="3020484919" sldId="276"/>
            <ac:spMk id="17" creationId="{8F0F6C78-9EBF-EA3B-ADAC-E1EFE48020B0}"/>
          </ac:spMkLst>
        </pc:spChg>
        <pc:picChg chg="add del mod">
          <ac:chgData name="Ramanan Bhavanisankar (BLR TT)" userId="6335bef3-f234-4458-826e-2e89eeea0f72" providerId="ADAL" clId="{3B64121F-762B-4073-AA61-655642034695}" dt="2023-05-25T16:12:54.017" v="302" actId="478"/>
          <ac:picMkLst>
            <pc:docMk/>
            <pc:sldMk cId="3020484919" sldId="276"/>
            <ac:picMk id="10" creationId="{AA31CD4F-B1D9-E0D8-0ED1-3EE13376F975}"/>
          </ac:picMkLst>
        </pc:picChg>
      </pc:sldChg>
      <pc:sldChg chg="del">
        <pc:chgData name="Ramanan Bhavanisankar (BLR TT)" userId="6335bef3-f234-4458-826e-2e89eeea0f72" providerId="ADAL" clId="{3B64121F-762B-4073-AA61-655642034695}" dt="2023-05-25T16:25:21.139" v="468" actId="47"/>
        <pc:sldMkLst>
          <pc:docMk/>
          <pc:sldMk cId="189587289" sldId="277"/>
        </pc:sldMkLst>
      </pc:sldChg>
      <pc:sldChg chg="modSp mod modAnim">
        <pc:chgData name="Ramanan Bhavanisankar (BLR TT)" userId="6335bef3-f234-4458-826e-2e89eeea0f72" providerId="ADAL" clId="{3B64121F-762B-4073-AA61-655642034695}" dt="2023-06-02T14:31:54.595" v="8843" actId="20577"/>
        <pc:sldMkLst>
          <pc:docMk/>
          <pc:sldMk cId="1892076901" sldId="277"/>
        </pc:sldMkLst>
        <pc:spChg chg="mod">
          <ac:chgData name="Ramanan Bhavanisankar (BLR TT)" userId="6335bef3-f234-4458-826e-2e89eeea0f72" providerId="ADAL" clId="{3B64121F-762B-4073-AA61-655642034695}" dt="2023-05-25T16:45:42.978" v="582" actId="20577"/>
          <ac:spMkLst>
            <pc:docMk/>
            <pc:sldMk cId="1892076901" sldId="277"/>
            <ac:spMk id="3" creationId="{8E2E29A6-0657-2D04-637E-294F10A7C485}"/>
          </ac:spMkLst>
        </pc:spChg>
        <pc:spChg chg="mod">
          <ac:chgData name="Ramanan Bhavanisankar (BLR TT)" userId="6335bef3-f234-4458-826e-2e89eeea0f72" providerId="ADAL" clId="{3B64121F-762B-4073-AA61-655642034695}" dt="2023-05-25T16:27:23.682" v="496" actId="108"/>
          <ac:spMkLst>
            <pc:docMk/>
            <pc:sldMk cId="1892076901" sldId="277"/>
            <ac:spMk id="8" creationId="{FEFD0B3D-2E2B-FE02-684B-1B4B7BC6452F}"/>
          </ac:spMkLst>
        </pc:spChg>
        <pc:spChg chg="mod">
          <ac:chgData name="Ramanan Bhavanisankar (BLR TT)" userId="6335bef3-f234-4458-826e-2e89eeea0f72" providerId="ADAL" clId="{3B64121F-762B-4073-AA61-655642034695}" dt="2023-06-02T14:31:54.595" v="8843" actId="20577"/>
          <ac:spMkLst>
            <pc:docMk/>
            <pc:sldMk cId="1892076901" sldId="277"/>
            <ac:spMk id="11" creationId="{1D27C398-395A-89EB-8864-78EC0B8E77E3}"/>
          </ac:spMkLst>
        </pc:spChg>
      </pc:sldChg>
      <pc:sldChg chg="modSp add mod">
        <pc:chgData name="Ramanan Bhavanisankar (BLR TT)" userId="6335bef3-f234-4458-826e-2e89eeea0f72" providerId="ADAL" clId="{3B64121F-762B-4073-AA61-655642034695}" dt="2023-06-02T14:32:05.376" v="8844" actId="6549"/>
        <pc:sldMkLst>
          <pc:docMk/>
          <pc:sldMk cId="2837468750" sldId="278"/>
        </pc:sldMkLst>
        <pc:spChg chg="mod">
          <ac:chgData name="Ramanan Bhavanisankar (BLR TT)" userId="6335bef3-f234-4458-826e-2e89eeea0f72" providerId="ADAL" clId="{3B64121F-762B-4073-AA61-655642034695}" dt="2023-05-25T16:51:47.907" v="593" actId="20577"/>
          <ac:spMkLst>
            <pc:docMk/>
            <pc:sldMk cId="2837468750" sldId="278"/>
            <ac:spMk id="3" creationId="{8E2E29A6-0657-2D04-637E-294F10A7C485}"/>
          </ac:spMkLst>
        </pc:spChg>
        <pc:spChg chg="mod">
          <ac:chgData name="Ramanan Bhavanisankar (BLR TT)" userId="6335bef3-f234-4458-826e-2e89eeea0f72" providerId="ADAL" clId="{3B64121F-762B-4073-AA61-655642034695}" dt="2023-06-02T14:32:05.376" v="8844" actId="6549"/>
          <ac:spMkLst>
            <pc:docMk/>
            <pc:sldMk cId="2837468750" sldId="278"/>
            <ac:spMk id="8" creationId="{FEFD0B3D-2E2B-FE02-684B-1B4B7BC6452F}"/>
          </ac:spMkLst>
        </pc:spChg>
        <pc:spChg chg="mod">
          <ac:chgData name="Ramanan Bhavanisankar (BLR TT)" userId="6335bef3-f234-4458-826e-2e89eeea0f72" providerId="ADAL" clId="{3B64121F-762B-4073-AA61-655642034695}" dt="2023-05-29T14:09:09.788" v="7429" actId="20577"/>
          <ac:spMkLst>
            <pc:docMk/>
            <pc:sldMk cId="2837468750" sldId="278"/>
            <ac:spMk id="11" creationId="{1D27C398-395A-89EB-8864-78EC0B8E77E3}"/>
          </ac:spMkLst>
        </pc:spChg>
      </pc:sldChg>
      <pc:sldChg chg="delSp modSp mod">
        <pc:chgData name="Ramanan Bhavanisankar (BLR TT)" userId="6335bef3-f234-4458-826e-2e89eeea0f72" providerId="ADAL" clId="{3B64121F-762B-4073-AA61-655642034695}" dt="2023-06-02T14:34:21.420" v="8850" actId="20577"/>
        <pc:sldMkLst>
          <pc:docMk/>
          <pc:sldMk cId="2636922294" sldId="279"/>
        </pc:sldMkLst>
        <pc:spChg chg="mod">
          <ac:chgData name="Ramanan Bhavanisankar (BLR TT)" userId="6335bef3-f234-4458-826e-2e89eeea0f72" providerId="ADAL" clId="{3B64121F-762B-4073-AA61-655642034695}" dt="2023-05-25T17:01:01.326" v="686" actId="14100"/>
          <ac:spMkLst>
            <pc:docMk/>
            <pc:sldMk cId="2636922294" sldId="279"/>
            <ac:spMk id="3" creationId="{8E2E29A6-0657-2D04-637E-294F10A7C485}"/>
          </ac:spMkLst>
        </pc:spChg>
        <pc:spChg chg="mod">
          <ac:chgData name="Ramanan Bhavanisankar (BLR TT)" userId="6335bef3-f234-4458-826e-2e89eeea0f72" providerId="ADAL" clId="{3B64121F-762B-4073-AA61-655642034695}" dt="2023-06-02T14:34:21.420" v="8850" actId="20577"/>
          <ac:spMkLst>
            <pc:docMk/>
            <pc:sldMk cId="2636922294" sldId="279"/>
            <ac:spMk id="8" creationId="{FEFD0B3D-2E2B-FE02-684B-1B4B7BC6452F}"/>
          </ac:spMkLst>
        </pc:spChg>
        <pc:spChg chg="del mod">
          <ac:chgData name="Ramanan Bhavanisankar (BLR TT)" userId="6335bef3-f234-4458-826e-2e89eeea0f72" providerId="ADAL" clId="{3B64121F-762B-4073-AA61-655642034695}" dt="2023-05-25T17:01:07.929" v="688" actId="478"/>
          <ac:spMkLst>
            <pc:docMk/>
            <pc:sldMk cId="2636922294" sldId="279"/>
            <ac:spMk id="11" creationId="{1D27C398-395A-89EB-8864-78EC0B8E77E3}"/>
          </ac:spMkLst>
        </pc:spChg>
      </pc:sldChg>
      <pc:sldChg chg="addSp delSp modSp add mod">
        <pc:chgData name="Ramanan Bhavanisankar (BLR TT)" userId="6335bef3-f234-4458-826e-2e89eeea0f72" providerId="ADAL" clId="{3B64121F-762B-4073-AA61-655642034695}" dt="2023-05-26T01:16:23.540" v="3172" actId="20577"/>
        <pc:sldMkLst>
          <pc:docMk/>
          <pc:sldMk cId="1670737136" sldId="280"/>
        </pc:sldMkLst>
        <pc:spChg chg="add del mod">
          <ac:chgData name="Ramanan Bhavanisankar (BLR TT)" userId="6335bef3-f234-4458-826e-2e89eeea0f72" providerId="ADAL" clId="{3B64121F-762B-4073-AA61-655642034695}" dt="2023-05-26T01:03:54.008" v="3087"/>
          <ac:spMkLst>
            <pc:docMk/>
            <pc:sldMk cId="1670737136" sldId="280"/>
            <ac:spMk id="2" creationId="{5C7C8D7F-E312-F4BD-129E-289FDD2A7039}"/>
          </ac:spMkLst>
        </pc:spChg>
        <pc:spChg chg="del mod">
          <ac:chgData name="Ramanan Bhavanisankar (BLR TT)" userId="6335bef3-f234-4458-826e-2e89eeea0f72" providerId="ADAL" clId="{3B64121F-762B-4073-AA61-655642034695}" dt="2023-05-26T01:03:55.990" v="3088" actId="478"/>
          <ac:spMkLst>
            <pc:docMk/>
            <pc:sldMk cId="1670737136" sldId="280"/>
            <ac:spMk id="3" creationId="{8E2E29A6-0657-2D04-637E-294F10A7C485}"/>
          </ac:spMkLst>
        </pc:spChg>
        <pc:spChg chg="add mod">
          <ac:chgData name="Ramanan Bhavanisankar (BLR TT)" userId="6335bef3-f234-4458-826e-2e89eeea0f72" providerId="ADAL" clId="{3B64121F-762B-4073-AA61-655642034695}" dt="2023-05-26T01:03:56.148" v="3089"/>
          <ac:spMkLst>
            <pc:docMk/>
            <pc:sldMk cId="1670737136" sldId="280"/>
            <ac:spMk id="4" creationId="{69BC7A4F-DC5A-F8A4-5B88-447650294DBF}"/>
          </ac:spMkLst>
        </pc:spChg>
        <pc:spChg chg="mod">
          <ac:chgData name="Ramanan Bhavanisankar (BLR TT)" userId="6335bef3-f234-4458-826e-2e89eeea0f72" providerId="ADAL" clId="{3B64121F-762B-4073-AA61-655642034695}" dt="2023-05-26T01:16:23.540" v="3172" actId="20577"/>
          <ac:spMkLst>
            <pc:docMk/>
            <pc:sldMk cId="1670737136" sldId="280"/>
            <ac:spMk id="8" creationId="{FEFD0B3D-2E2B-FE02-684B-1B4B7BC6452F}"/>
          </ac:spMkLst>
        </pc:spChg>
      </pc:sldChg>
      <pc:sldChg chg="modSp add mod">
        <pc:chgData name="Ramanan Bhavanisankar (BLR TT)" userId="6335bef3-f234-4458-826e-2e89eeea0f72" providerId="ADAL" clId="{3B64121F-762B-4073-AA61-655642034695}" dt="2023-05-26T03:59:03.384" v="4344" actId="6549"/>
        <pc:sldMkLst>
          <pc:docMk/>
          <pc:sldMk cId="2556746189" sldId="281"/>
        </pc:sldMkLst>
        <pc:spChg chg="mod">
          <ac:chgData name="Ramanan Bhavanisankar (BLR TT)" userId="6335bef3-f234-4458-826e-2e89eeea0f72" providerId="ADAL" clId="{3B64121F-762B-4073-AA61-655642034695}" dt="2023-05-26T03:59:03.384" v="4344" actId="6549"/>
          <ac:spMkLst>
            <pc:docMk/>
            <pc:sldMk cId="2556746189" sldId="281"/>
            <ac:spMk id="8" creationId="{FEFD0B3D-2E2B-FE02-684B-1B4B7BC6452F}"/>
          </ac:spMkLst>
        </pc:spChg>
      </pc:sldChg>
      <pc:sldChg chg="addSp delSp modSp add mod modAnim">
        <pc:chgData name="Ramanan Bhavanisankar (BLR TT)" userId="6335bef3-f234-4458-826e-2e89eeea0f72" providerId="ADAL" clId="{3B64121F-762B-4073-AA61-655642034695}" dt="2023-06-02T12:55:54.950" v="8505"/>
        <pc:sldMkLst>
          <pc:docMk/>
          <pc:sldMk cId="2091060445" sldId="282"/>
        </pc:sldMkLst>
        <pc:spChg chg="add del mod">
          <ac:chgData name="Ramanan Bhavanisankar (BLR TT)" userId="6335bef3-f234-4458-826e-2e89eeea0f72" providerId="ADAL" clId="{3B64121F-762B-4073-AA61-655642034695}" dt="2023-06-02T12:54:58.363" v="8492" actId="767"/>
          <ac:spMkLst>
            <pc:docMk/>
            <pc:sldMk cId="2091060445" sldId="282"/>
            <ac:spMk id="3" creationId="{83F8E9FD-053D-3003-2A0F-4EE573C11178}"/>
          </ac:spMkLst>
        </pc:spChg>
        <pc:spChg chg="mod">
          <ac:chgData name="Ramanan Bhavanisankar (BLR TT)" userId="6335bef3-f234-4458-826e-2e89eeea0f72" providerId="ADAL" clId="{3B64121F-762B-4073-AA61-655642034695}" dt="2023-05-26T01:39:48.545" v="3219" actId="20577"/>
          <ac:spMkLst>
            <pc:docMk/>
            <pc:sldMk cId="2091060445" sldId="282"/>
            <ac:spMk id="4" creationId="{69BC7A4F-DC5A-F8A4-5B88-447650294DBF}"/>
          </ac:spMkLst>
        </pc:spChg>
        <pc:spChg chg="add del mod">
          <ac:chgData name="Ramanan Bhavanisankar (BLR TT)" userId="6335bef3-f234-4458-826e-2e89eeea0f72" providerId="ADAL" clId="{3B64121F-762B-4073-AA61-655642034695}" dt="2023-06-02T12:55:34.596" v="8501" actId="767"/>
          <ac:spMkLst>
            <pc:docMk/>
            <pc:sldMk cId="2091060445" sldId="282"/>
            <ac:spMk id="5" creationId="{8758FE4A-6646-A164-C2DD-B990516BFD7F}"/>
          </ac:spMkLst>
        </pc:spChg>
        <pc:spChg chg="mod">
          <ac:chgData name="Ramanan Bhavanisankar (BLR TT)" userId="6335bef3-f234-4458-826e-2e89eeea0f72" providerId="ADAL" clId="{3B64121F-762B-4073-AA61-655642034695}" dt="2023-06-02T12:55:38.825" v="8504" actId="20578"/>
          <ac:spMkLst>
            <pc:docMk/>
            <pc:sldMk cId="2091060445" sldId="282"/>
            <ac:spMk id="8" creationId="{FEFD0B3D-2E2B-FE02-684B-1B4B7BC6452F}"/>
          </ac:spMkLst>
        </pc:spChg>
        <pc:picChg chg="add mod">
          <ac:chgData name="Ramanan Bhavanisankar (BLR TT)" userId="6335bef3-f234-4458-826e-2e89eeea0f72" providerId="ADAL" clId="{3B64121F-762B-4073-AA61-655642034695}" dt="2023-06-02T12:54:40.553" v="8488" actId="1076"/>
          <ac:picMkLst>
            <pc:docMk/>
            <pc:sldMk cId="2091060445" sldId="282"/>
            <ac:picMk id="2" creationId="{75220392-F41C-EA6F-9717-3E8A9DFCCE59}"/>
          </ac:picMkLst>
        </pc:picChg>
        <pc:picChg chg="add del mod">
          <ac:chgData name="Ramanan Bhavanisankar (BLR TT)" userId="6335bef3-f234-4458-826e-2e89eeea0f72" providerId="ADAL" clId="{3B64121F-762B-4073-AA61-655642034695}" dt="2023-05-26T03:55:35.022" v="4048" actId="478"/>
          <ac:picMkLst>
            <pc:docMk/>
            <pc:sldMk cId="2091060445" sldId="282"/>
            <ac:picMk id="2050" creationId="{86D9F809-D8D7-7D42-6BE6-63D2243004C1}"/>
          </ac:picMkLst>
        </pc:picChg>
        <pc:picChg chg="add del mod">
          <ac:chgData name="Ramanan Bhavanisankar (BLR TT)" userId="6335bef3-f234-4458-826e-2e89eeea0f72" providerId="ADAL" clId="{3B64121F-762B-4073-AA61-655642034695}" dt="2023-05-26T03:57:48.853" v="4271" actId="21"/>
          <ac:picMkLst>
            <pc:docMk/>
            <pc:sldMk cId="2091060445" sldId="282"/>
            <ac:picMk id="2052" creationId="{115A0B11-F49C-7FF8-2738-6C317C04DFDB}"/>
          </ac:picMkLst>
        </pc:picChg>
      </pc:sldChg>
      <pc:sldChg chg="addSp delSp modSp add mod addAnim delAnim modAnim">
        <pc:chgData name="Ramanan Bhavanisankar (BLR TT)" userId="6335bef3-f234-4458-826e-2e89eeea0f72" providerId="ADAL" clId="{3B64121F-762B-4073-AA61-655642034695}" dt="2023-06-02T14:53:30.718" v="8857" actId="20577"/>
        <pc:sldMkLst>
          <pc:docMk/>
          <pc:sldMk cId="740213644" sldId="283"/>
        </pc:sldMkLst>
        <pc:spChg chg="mod">
          <ac:chgData name="Ramanan Bhavanisankar (BLR TT)" userId="6335bef3-f234-4458-826e-2e89eeea0f72" providerId="ADAL" clId="{3B64121F-762B-4073-AA61-655642034695}" dt="2023-05-26T02:50:38.788" v="3373" actId="20577"/>
          <ac:spMkLst>
            <pc:docMk/>
            <pc:sldMk cId="740213644" sldId="283"/>
            <ac:spMk id="3" creationId="{8E2E29A6-0657-2D04-637E-294F10A7C485}"/>
          </ac:spMkLst>
        </pc:spChg>
        <pc:spChg chg="add del">
          <ac:chgData name="Ramanan Bhavanisankar (BLR TT)" userId="6335bef3-f234-4458-826e-2e89eeea0f72" providerId="ADAL" clId="{3B64121F-762B-4073-AA61-655642034695}" dt="2023-05-26T02:56:53.563" v="3409" actId="478"/>
          <ac:spMkLst>
            <pc:docMk/>
            <pc:sldMk cId="740213644" sldId="283"/>
            <ac:spMk id="4" creationId="{BE177B9A-0FA0-2972-E1E8-86195B08F025}"/>
          </ac:spMkLst>
        </pc:spChg>
        <pc:spChg chg="add mod">
          <ac:chgData name="Ramanan Bhavanisankar (BLR TT)" userId="6335bef3-f234-4458-826e-2e89eeea0f72" providerId="ADAL" clId="{3B64121F-762B-4073-AA61-655642034695}" dt="2023-05-26T03:46:53.458" v="3850" actId="164"/>
          <ac:spMkLst>
            <pc:docMk/>
            <pc:sldMk cId="740213644" sldId="283"/>
            <ac:spMk id="5" creationId="{5513EDE5-3D41-68B6-3223-CA22A5502A52}"/>
          </ac:spMkLst>
        </pc:spChg>
        <pc:spChg chg="add del">
          <ac:chgData name="Ramanan Bhavanisankar (BLR TT)" userId="6335bef3-f234-4458-826e-2e89eeea0f72" providerId="ADAL" clId="{3B64121F-762B-4073-AA61-655642034695}" dt="2023-05-26T02:56:23.234" v="3377" actId="22"/>
          <ac:spMkLst>
            <pc:docMk/>
            <pc:sldMk cId="740213644" sldId="283"/>
            <ac:spMk id="6" creationId="{5B659490-D1D2-971B-BF30-338AC9E99E09}"/>
          </ac:spMkLst>
        </pc:spChg>
        <pc:spChg chg="add mod">
          <ac:chgData name="Ramanan Bhavanisankar (BLR TT)" userId="6335bef3-f234-4458-826e-2e89eeea0f72" providerId="ADAL" clId="{3B64121F-762B-4073-AA61-655642034695}" dt="2023-05-26T03:46:53.458" v="3850" actId="164"/>
          <ac:spMkLst>
            <pc:docMk/>
            <pc:sldMk cId="740213644" sldId="283"/>
            <ac:spMk id="6" creationId="{EF7C7C80-DA0C-9DA2-A210-CA3D09D275E2}"/>
          </ac:spMkLst>
        </pc:spChg>
        <pc:spChg chg="add del mod">
          <ac:chgData name="Ramanan Bhavanisankar (BLR TT)" userId="6335bef3-f234-4458-826e-2e89eeea0f72" providerId="ADAL" clId="{3B64121F-762B-4073-AA61-655642034695}" dt="2023-05-26T02:56:50.090" v="3408" actId="478"/>
          <ac:spMkLst>
            <pc:docMk/>
            <pc:sldMk cId="740213644" sldId="283"/>
            <ac:spMk id="7" creationId="{EEB9A3B0-46BF-3D02-B519-C010ADAB5B4D}"/>
          </ac:spMkLst>
        </pc:spChg>
        <pc:spChg chg="del">
          <ac:chgData name="Ramanan Bhavanisankar (BLR TT)" userId="6335bef3-f234-4458-826e-2e89eeea0f72" providerId="ADAL" clId="{3B64121F-762B-4073-AA61-655642034695}" dt="2023-05-26T02:50:48.755" v="3374" actId="478"/>
          <ac:spMkLst>
            <pc:docMk/>
            <pc:sldMk cId="740213644" sldId="283"/>
            <ac:spMk id="8" creationId="{FEFD0B3D-2E2B-FE02-684B-1B4B7BC6452F}"/>
          </ac:spMkLst>
        </pc:spChg>
        <pc:spChg chg="add del mod">
          <ac:chgData name="Ramanan Bhavanisankar (BLR TT)" userId="6335bef3-f234-4458-826e-2e89eeea0f72" providerId="ADAL" clId="{3B64121F-762B-4073-AA61-655642034695}" dt="2023-06-02T14:53:30.718" v="8857" actId="20577"/>
          <ac:spMkLst>
            <pc:docMk/>
            <pc:sldMk cId="740213644" sldId="283"/>
            <ac:spMk id="9" creationId="{D05FC016-3AE7-D5FB-7CAF-8DB71664CAEE}"/>
          </ac:spMkLst>
        </pc:spChg>
        <pc:spChg chg="add mod">
          <ac:chgData name="Ramanan Bhavanisankar (BLR TT)" userId="6335bef3-f234-4458-826e-2e89eeea0f72" providerId="ADAL" clId="{3B64121F-762B-4073-AA61-655642034695}" dt="2023-05-26T03:46:47.319" v="3849" actId="164"/>
          <ac:spMkLst>
            <pc:docMk/>
            <pc:sldMk cId="740213644" sldId="283"/>
            <ac:spMk id="10" creationId="{222CD2D6-2B30-DFBA-91A9-60341BCD0BFE}"/>
          </ac:spMkLst>
        </pc:spChg>
        <pc:spChg chg="add del mod">
          <ac:chgData name="Ramanan Bhavanisankar (BLR TT)" userId="6335bef3-f234-4458-826e-2e89eeea0f72" providerId="ADAL" clId="{3B64121F-762B-4073-AA61-655642034695}" dt="2023-05-26T02:58:34.203" v="3430"/>
          <ac:spMkLst>
            <pc:docMk/>
            <pc:sldMk cId="740213644" sldId="283"/>
            <ac:spMk id="11" creationId="{4D35A779-C680-43F0-49F5-57CBD13C31B9}"/>
          </ac:spMkLst>
        </pc:spChg>
        <pc:spChg chg="add del mod">
          <ac:chgData name="Ramanan Bhavanisankar (BLR TT)" userId="6335bef3-f234-4458-826e-2e89eeea0f72" providerId="ADAL" clId="{3B64121F-762B-4073-AA61-655642034695}" dt="2023-05-26T02:58:34.203" v="3430"/>
          <ac:spMkLst>
            <pc:docMk/>
            <pc:sldMk cId="740213644" sldId="283"/>
            <ac:spMk id="12" creationId="{EBDFF16C-0FBE-8B54-4D82-3B198112FB96}"/>
          </ac:spMkLst>
        </pc:spChg>
        <pc:spChg chg="add mod">
          <ac:chgData name="Ramanan Bhavanisankar (BLR TT)" userId="6335bef3-f234-4458-826e-2e89eeea0f72" providerId="ADAL" clId="{3B64121F-762B-4073-AA61-655642034695}" dt="2023-05-26T04:05:59.366" v="4502" actId="1036"/>
          <ac:spMkLst>
            <pc:docMk/>
            <pc:sldMk cId="740213644" sldId="283"/>
            <ac:spMk id="14" creationId="{3E83C5A1-FACB-92A6-84CE-6A84EAB4D0E3}"/>
          </ac:spMkLst>
        </pc:spChg>
        <pc:spChg chg="add mod">
          <ac:chgData name="Ramanan Bhavanisankar (BLR TT)" userId="6335bef3-f234-4458-826e-2e89eeea0f72" providerId="ADAL" clId="{3B64121F-762B-4073-AA61-655642034695}" dt="2023-06-02T14:52:59.138" v="8854" actId="6549"/>
          <ac:spMkLst>
            <pc:docMk/>
            <pc:sldMk cId="740213644" sldId="283"/>
            <ac:spMk id="18" creationId="{ED499057-A0D3-9270-47AB-42E495F69EC6}"/>
          </ac:spMkLst>
        </pc:spChg>
        <pc:spChg chg="add mod topLvl">
          <ac:chgData name="Ramanan Bhavanisankar (BLR TT)" userId="6335bef3-f234-4458-826e-2e89eeea0f72" providerId="ADAL" clId="{3B64121F-762B-4073-AA61-655642034695}" dt="2023-05-26T04:07:11.328" v="4523" actId="164"/>
          <ac:spMkLst>
            <pc:docMk/>
            <pc:sldMk cId="740213644" sldId="283"/>
            <ac:spMk id="19" creationId="{1E01238B-B9FD-A361-4BBA-F9302E8B4FCA}"/>
          </ac:spMkLst>
        </pc:spChg>
        <pc:spChg chg="add mod topLvl">
          <ac:chgData name="Ramanan Bhavanisankar (BLR TT)" userId="6335bef3-f234-4458-826e-2e89eeea0f72" providerId="ADAL" clId="{3B64121F-762B-4073-AA61-655642034695}" dt="2023-05-26T04:07:11.328" v="4523" actId="164"/>
          <ac:spMkLst>
            <pc:docMk/>
            <pc:sldMk cId="740213644" sldId="283"/>
            <ac:spMk id="20" creationId="{01D26C35-411B-3AAD-5A96-1625C2D5588F}"/>
          </ac:spMkLst>
        </pc:spChg>
        <pc:spChg chg="add mod ord topLvl">
          <ac:chgData name="Ramanan Bhavanisankar (BLR TT)" userId="6335bef3-f234-4458-826e-2e89eeea0f72" providerId="ADAL" clId="{3B64121F-762B-4073-AA61-655642034695}" dt="2023-06-02T12:08:55.818" v="8361" actId="20577"/>
          <ac:spMkLst>
            <pc:docMk/>
            <pc:sldMk cId="740213644" sldId="283"/>
            <ac:spMk id="23" creationId="{8B03BF91-98C0-FE5E-D2F6-642F610BDD9D}"/>
          </ac:spMkLst>
        </pc:spChg>
        <pc:spChg chg="add mod ord">
          <ac:chgData name="Ramanan Bhavanisankar (BLR TT)" userId="6335bef3-f234-4458-826e-2e89eeea0f72" providerId="ADAL" clId="{3B64121F-762B-4073-AA61-655642034695}" dt="2023-05-26T04:07:18.173" v="4524" actId="164"/>
          <ac:spMkLst>
            <pc:docMk/>
            <pc:sldMk cId="740213644" sldId="283"/>
            <ac:spMk id="24" creationId="{C50C923A-4078-B4D8-63EF-DAD47372F83C}"/>
          </ac:spMkLst>
        </pc:spChg>
        <pc:spChg chg="add mod ord">
          <ac:chgData name="Ramanan Bhavanisankar (BLR TT)" userId="6335bef3-f234-4458-826e-2e89eeea0f72" providerId="ADAL" clId="{3B64121F-762B-4073-AA61-655642034695}" dt="2023-05-26T04:07:18.173" v="4524" actId="164"/>
          <ac:spMkLst>
            <pc:docMk/>
            <pc:sldMk cId="740213644" sldId="283"/>
            <ac:spMk id="25" creationId="{DDA6E795-459C-EBA4-7968-6567133F2177}"/>
          </ac:spMkLst>
        </pc:spChg>
        <pc:spChg chg="add mod">
          <ac:chgData name="Ramanan Bhavanisankar (BLR TT)" userId="6335bef3-f234-4458-826e-2e89eeea0f72" providerId="ADAL" clId="{3B64121F-762B-4073-AA61-655642034695}" dt="2023-06-02T11:53:11.681" v="8340" actId="6549"/>
          <ac:spMkLst>
            <pc:docMk/>
            <pc:sldMk cId="740213644" sldId="283"/>
            <ac:spMk id="35" creationId="{E7CBE48A-49F8-1EDA-31AE-650A045956AC}"/>
          </ac:spMkLst>
        </pc:spChg>
        <pc:spChg chg="add mod">
          <ac:chgData name="Ramanan Bhavanisankar (BLR TT)" userId="6335bef3-f234-4458-826e-2e89eeea0f72" providerId="ADAL" clId="{3B64121F-762B-4073-AA61-655642034695}" dt="2023-05-26T04:06:37.692" v="4508" actId="571"/>
          <ac:spMkLst>
            <pc:docMk/>
            <pc:sldMk cId="740213644" sldId="283"/>
            <ac:spMk id="37" creationId="{66AE8E31-93F4-5D58-42BB-019925A4909A}"/>
          </ac:spMkLst>
        </pc:spChg>
        <pc:spChg chg="add mod">
          <ac:chgData name="Ramanan Bhavanisankar (BLR TT)" userId="6335bef3-f234-4458-826e-2e89eeea0f72" providerId="ADAL" clId="{3B64121F-762B-4073-AA61-655642034695}" dt="2023-05-26T04:06:53.617" v="4515" actId="571"/>
          <ac:spMkLst>
            <pc:docMk/>
            <pc:sldMk cId="740213644" sldId="283"/>
            <ac:spMk id="38" creationId="{9DCE7C56-4413-EE62-D3F5-0E1AEF0503B9}"/>
          </ac:spMkLst>
        </pc:spChg>
        <pc:spChg chg="add mod">
          <ac:chgData name="Ramanan Bhavanisankar (BLR TT)" userId="6335bef3-f234-4458-826e-2e89eeea0f72" providerId="ADAL" clId="{3B64121F-762B-4073-AA61-655642034695}" dt="2023-05-26T04:17:39.007" v="4577" actId="108"/>
          <ac:spMkLst>
            <pc:docMk/>
            <pc:sldMk cId="740213644" sldId="283"/>
            <ac:spMk id="41" creationId="{3190B038-D332-5CFF-FE03-9321A119C50D}"/>
          </ac:spMkLst>
        </pc:spChg>
        <pc:spChg chg="add mod">
          <ac:chgData name="Ramanan Bhavanisankar (BLR TT)" userId="6335bef3-f234-4458-826e-2e89eeea0f72" providerId="ADAL" clId="{3B64121F-762B-4073-AA61-655642034695}" dt="2023-05-26T04:15:11.865" v="4569" actId="1076"/>
          <ac:spMkLst>
            <pc:docMk/>
            <pc:sldMk cId="740213644" sldId="283"/>
            <ac:spMk id="43" creationId="{AF8DCFF9-926F-052D-0B2C-2119B9812C5F}"/>
          </ac:spMkLst>
        </pc:spChg>
        <pc:spChg chg="add del mod">
          <ac:chgData name="Ramanan Bhavanisankar (BLR TT)" userId="6335bef3-f234-4458-826e-2e89eeea0f72" providerId="ADAL" clId="{3B64121F-762B-4073-AA61-655642034695}" dt="2023-05-26T04:17:39.366" v="4578" actId="33987"/>
          <ac:spMkLst>
            <pc:docMk/>
            <pc:sldMk cId="740213644" sldId="283"/>
            <ac:spMk id="44" creationId="{E725734E-2F99-3BD4-B506-B998953ACAF9}"/>
          </ac:spMkLst>
        </pc:spChg>
        <pc:grpChg chg="add mod">
          <ac:chgData name="Ramanan Bhavanisankar (BLR TT)" userId="6335bef3-f234-4458-826e-2e89eeea0f72" providerId="ADAL" clId="{3B64121F-762B-4073-AA61-655642034695}" dt="2023-05-26T04:05:59.366" v="4502" actId="1036"/>
          <ac:grpSpMkLst>
            <pc:docMk/>
            <pc:sldMk cId="740213644" sldId="283"/>
            <ac:grpSpMk id="26" creationId="{C7338A0F-1855-5D34-EC62-AB3C751AFE4A}"/>
          </ac:grpSpMkLst>
        </pc:grpChg>
        <pc:grpChg chg="add mod">
          <ac:chgData name="Ramanan Bhavanisankar (BLR TT)" userId="6335bef3-f234-4458-826e-2e89eeea0f72" providerId="ADAL" clId="{3B64121F-762B-4073-AA61-655642034695}" dt="2023-05-26T04:12:53.514" v="4547" actId="164"/>
          <ac:grpSpMkLst>
            <pc:docMk/>
            <pc:sldMk cId="740213644" sldId="283"/>
            <ac:grpSpMk id="27" creationId="{449D9490-7E54-4D29-3F0A-38EAD6D0CFAD}"/>
          </ac:grpSpMkLst>
        </pc:grpChg>
        <pc:grpChg chg="add del mod">
          <ac:chgData name="Ramanan Bhavanisankar (BLR TT)" userId="6335bef3-f234-4458-826e-2e89eeea0f72" providerId="ADAL" clId="{3B64121F-762B-4073-AA61-655642034695}" dt="2023-05-26T04:02:13.548" v="4361" actId="165"/>
          <ac:grpSpMkLst>
            <pc:docMk/>
            <pc:sldMk cId="740213644" sldId="283"/>
            <ac:grpSpMk id="28" creationId="{53E8602F-F9A7-BB5B-46F1-DFB6F2A83C19}"/>
          </ac:grpSpMkLst>
        </pc:grpChg>
        <pc:grpChg chg="add mod">
          <ac:chgData name="Ramanan Bhavanisankar (BLR TT)" userId="6335bef3-f234-4458-826e-2e89eeea0f72" providerId="ADAL" clId="{3B64121F-762B-4073-AA61-655642034695}" dt="2023-05-26T04:06:56.993" v="4521" actId="164"/>
          <ac:grpSpMkLst>
            <pc:docMk/>
            <pc:sldMk cId="740213644" sldId="283"/>
            <ac:grpSpMk id="36" creationId="{A5D3A7B5-2A26-A5B8-7E0D-1F71764A7074}"/>
          </ac:grpSpMkLst>
        </pc:grpChg>
        <pc:grpChg chg="add mod">
          <ac:chgData name="Ramanan Bhavanisankar (BLR TT)" userId="6335bef3-f234-4458-826e-2e89eeea0f72" providerId="ADAL" clId="{3B64121F-762B-4073-AA61-655642034695}" dt="2023-05-26T04:07:11.328" v="4523" actId="164"/>
          <ac:grpSpMkLst>
            <pc:docMk/>
            <pc:sldMk cId="740213644" sldId="283"/>
            <ac:grpSpMk id="39" creationId="{E761B12B-8C34-E33A-0AB8-E912E95ACB42}"/>
          </ac:grpSpMkLst>
        </pc:grpChg>
        <pc:grpChg chg="add mod">
          <ac:chgData name="Ramanan Bhavanisankar (BLR TT)" userId="6335bef3-f234-4458-826e-2e89eeea0f72" providerId="ADAL" clId="{3B64121F-762B-4073-AA61-655642034695}" dt="2023-05-26T04:07:18.173" v="4524" actId="164"/>
          <ac:grpSpMkLst>
            <pc:docMk/>
            <pc:sldMk cId="740213644" sldId="283"/>
            <ac:grpSpMk id="40" creationId="{E215742E-3395-7A42-3857-AB0579D98278}"/>
          </ac:grpSpMkLst>
        </pc:grpChg>
        <pc:grpChg chg="add mod">
          <ac:chgData name="Ramanan Bhavanisankar (BLR TT)" userId="6335bef3-f234-4458-826e-2e89eeea0f72" providerId="ADAL" clId="{3B64121F-762B-4073-AA61-655642034695}" dt="2023-05-26T04:12:53.514" v="4547" actId="164"/>
          <ac:grpSpMkLst>
            <pc:docMk/>
            <pc:sldMk cId="740213644" sldId="283"/>
            <ac:grpSpMk id="42" creationId="{E83976E7-8BC1-398E-DFAC-9C1DA568EB68}"/>
          </ac:grpSpMkLst>
        </pc:grpChg>
        <pc:picChg chg="add mod">
          <ac:chgData name="Ramanan Bhavanisankar (BLR TT)" userId="6335bef3-f234-4458-826e-2e89eeea0f72" providerId="ADAL" clId="{3B64121F-762B-4073-AA61-655642034695}" dt="2023-05-26T03:46:47.319" v="3849" actId="164"/>
          <ac:picMkLst>
            <pc:docMk/>
            <pc:sldMk cId="740213644" sldId="283"/>
            <ac:picMk id="4" creationId="{DEB607EB-4348-0316-71B1-FB00E580A884}"/>
          </ac:picMkLst>
        </pc:picChg>
        <pc:picChg chg="add del mod">
          <ac:chgData name="Ramanan Bhavanisankar (BLR TT)" userId="6335bef3-f234-4458-826e-2e89eeea0f72" providerId="ADAL" clId="{3B64121F-762B-4073-AA61-655642034695}" dt="2023-05-26T03:09:07.850" v="3598" actId="21"/>
          <ac:picMkLst>
            <pc:docMk/>
            <pc:sldMk cId="740213644" sldId="283"/>
            <ac:picMk id="7" creationId="{CA7B72C9-02F7-174E-62E8-766BF33E7F86}"/>
          </ac:picMkLst>
        </pc:picChg>
        <pc:picChg chg="add mod">
          <ac:chgData name="Ramanan Bhavanisankar (BLR TT)" userId="6335bef3-f234-4458-826e-2e89eeea0f72" providerId="ADAL" clId="{3B64121F-762B-4073-AA61-655642034695}" dt="2023-05-26T03:46:53.458" v="3850" actId="164"/>
          <ac:picMkLst>
            <pc:docMk/>
            <pc:sldMk cId="740213644" sldId="283"/>
            <ac:picMk id="11" creationId="{91CA4B56-392A-5582-A2D5-5F299055EDAA}"/>
          </ac:picMkLst>
        </pc:picChg>
        <pc:picChg chg="add del">
          <ac:chgData name="Ramanan Bhavanisankar (BLR TT)" userId="6335bef3-f234-4458-826e-2e89eeea0f72" providerId="ADAL" clId="{3B64121F-762B-4073-AA61-655642034695}" dt="2023-05-26T03:12:29.936" v="3604" actId="478"/>
          <ac:picMkLst>
            <pc:docMk/>
            <pc:sldMk cId="740213644" sldId="283"/>
            <ac:picMk id="13" creationId="{7FD1B5A6-FEB0-9667-E4EE-0109440566A2}"/>
          </ac:picMkLst>
        </pc:picChg>
        <pc:picChg chg="add mod">
          <ac:chgData name="Ramanan Bhavanisankar (BLR TT)" userId="6335bef3-f234-4458-826e-2e89eeea0f72" providerId="ADAL" clId="{3B64121F-762B-4073-AA61-655642034695}" dt="2023-05-26T03:46:53.458" v="3850" actId="164"/>
          <ac:picMkLst>
            <pc:docMk/>
            <pc:sldMk cId="740213644" sldId="283"/>
            <ac:picMk id="16" creationId="{B12FBD35-DE93-8F0D-66E0-8BF4B359B8AF}"/>
          </ac:picMkLst>
        </pc:picChg>
        <pc:picChg chg="add mod ord topLvl">
          <ac:chgData name="Ramanan Bhavanisankar (BLR TT)" userId="6335bef3-f234-4458-826e-2e89eeea0f72" providerId="ADAL" clId="{3B64121F-762B-4073-AA61-655642034695}" dt="2023-05-26T04:07:18.173" v="4524" actId="164"/>
          <ac:picMkLst>
            <pc:docMk/>
            <pc:sldMk cId="740213644" sldId="283"/>
            <ac:picMk id="22" creationId="{8860CAAE-67DF-0A5B-E6F9-9680A68E2D4E}"/>
          </ac:picMkLst>
        </pc:picChg>
        <pc:picChg chg="add del mod">
          <ac:chgData name="Ramanan Bhavanisankar (BLR TT)" userId="6335bef3-f234-4458-826e-2e89eeea0f72" providerId="ADAL" clId="{3B64121F-762B-4073-AA61-655642034695}" dt="2023-05-26T04:01:34.918" v="4349" actId="478"/>
          <ac:picMkLst>
            <pc:docMk/>
            <pc:sldMk cId="740213644" sldId="283"/>
            <ac:picMk id="30" creationId="{A92711B8-16ED-D870-27B2-BCFEF71BAD20}"/>
          </ac:picMkLst>
        </pc:picChg>
        <pc:picChg chg="add mod">
          <ac:chgData name="Ramanan Bhavanisankar (BLR TT)" userId="6335bef3-f234-4458-826e-2e89eeea0f72" providerId="ADAL" clId="{3B64121F-762B-4073-AA61-655642034695}" dt="2023-05-26T04:07:11.328" v="4523" actId="164"/>
          <ac:picMkLst>
            <pc:docMk/>
            <pc:sldMk cId="740213644" sldId="283"/>
            <ac:picMk id="32" creationId="{884446F0-EFA9-3058-2AAA-2075BA4A63DD}"/>
          </ac:picMkLst>
        </pc:picChg>
        <pc:picChg chg="add del">
          <ac:chgData name="Ramanan Bhavanisankar (BLR TT)" userId="6335bef3-f234-4458-826e-2e89eeea0f72" providerId="ADAL" clId="{3B64121F-762B-4073-AA61-655642034695}" dt="2023-05-26T04:02:54.830" v="4367" actId="478"/>
          <ac:picMkLst>
            <pc:docMk/>
            <pc:sldMk cId="740213644" sldId="283"/>
            <ac:picMk id="34" creationId="{28407481-1CA2-BB79-574B-2999433B0D59}"/>
          </ac:picMkLst>
        </pc:picChg>
        <pc:picChg chg="add del">
          <ac:chgData name="Ramanan Bhavanisankar (BLR TT)" userId="6335bef3-f234-4458-826e-2e89eeea0f72" providerId="ADAL" clId="{3B64121F-762B-4073-AA61-655642034695}" dt="2023-05-26T03:02:35.140" v="3449" actId="478"/>
          <ac:picMkLst>
            <pc:docMk/>
            <pc:sldMk cId="740213644" sldId="283"/>
            <ac:picMk id="1026" creationId="{3B36F8D0-74EA-4ED9-4EF5-DB31EA520F16}"/>
          </ac:picMkLst>
        </pc:picChg>
        <pc:picChg chg="add del mod">
          <ac:chgData name="Ramanan Bhavanisankar (BLR TT)" userId="6335bef3-f234-4458-826e-2e89eeea0f72" providerId="ADAL" clId="{3B64121F-762B-4073-AA61-655642034695}" dt="2023-05-26T03:00:54.173" v="3447" actId="478"/>
          <ac:picMkLst>
            <pc:docMk/>
            <pc:sldMk cId="740213644" sldId="283"/>
            <ac:picMk id="1026" creationId="{71A92C7A-7188-6D26-F24C-A8D1F8EC7C46}"/>
          </ac:picMkLst>
        </pc:picChg>
      </pc:sldChg>
      <pc:sldChg chg="modSp add del mod">
        <pc:chgData name="Ramanan Bhavanisankar (BLR TT)" userId="6335bef3-f234-4458-826e-2e89eeea0f72" providerId="ADAL" clId="{3B64121F-762B-4073-AA61-655642034695}" dt="2023-05-26T02:40:54.803" v="3340" actId="47"/>
        <pc:sldMkLst>
          <pc:docMk/>
          <pc:sldMk cId="1990851769" sldId="283"/>
        </pc:sldMkLst>
        <pc:spChg chg="mod">
          <ac:chgData name="Ramanan Bhavanisankar (BLR TT)" userId="6335bef3-f234-4458-826e-2e89eeea0f72" providerId="ADAL" clId="{3B64121F-762B-4073-AA61-655642034695}" dt="2023-05-26T02:14:05.073" v="3327" actId="20577"/>
          <ac:spMkLst>
            <pc:docMk/>
            <pc:sldMk cId="1990851769" sldId="283"/>
            <ac:spMk id="4" creationId="{69BC7A4F-DC5A-F8A4-5B88-447650294DBF}"/>
          </ac:spMkLst>
        </pc:spChg>
        <pc:spChg chg="mod">
          <ac:chgData name="Ramanan Bhavanisankar (BLR TT)" userId="6335bef3-f234-4458-826e-2e89eeea0f72" providerId="ADAL" clId="{3B64121F-762B-4073-AA61-655642034695}" dt="2023-05-26T02:40:44.549" v="3337" actId="21"/>
          <ac:spMkLst>
            <pc:docMk/>
            <pc:sldMk cId="1990851769" sldId="283"/>
            <ac:spMk id="8" creationId="{FEFD0B3D-2E2B-FE02-684B-1B4B7BC6452F}"/>
          </ac:spMkLst>
        </pc:spChg>
      </pc:sldChg>
      <pc:sldChg chg="addSp delSp modSp add mod setBg modAnim">
        <pc:chgData name="Ramanan Bhavanisankar (BLR TT)" userId="6335bef3-f234-4458-826e-2e89eeea0f72" providerId="ADAL" clId="{3B64121F-762B-4073-AA61-655642034695}" dt="2023-05-26T05:25:01.156" v="4959"/>
        <pc:sldMkLst>
          <pc:docMk/>
          <pc:sldMk cId="2616802920" sldId="284"/>
        </pc:sldMkLst>
        <pc:spChg chg="add del mod">
          <ac:chgData name="Ramanan Bhavanisankar (BLR TT)" userId="6335bef3-f234-4458-826e-2e89eeea0f72" providerId="ADAL" clId="{3B64121F-762B-4073-AA61-655642034695}" dt="2023-05-26T05:07:32.019" v="4656" actId="478"/>
          <ac:spMkLst>
            <pc:docMk/>
            <pc:sldMk cId="2616802920" sldId="284"/>
            <ac:spMk id="3" creationId="{79746DB1-6C2D-22D3-4A83-A9E0809E8B7E}"/>
          </ac:spMkLst>
        </pc:spChg>
        <pc:spChg chg="add del mod">
          <ac:chgData name="Ramanan Bhavanisankar (BLR TT)" userId="6335bef3-f234-4458-826e-2e89eeea0f72" providerId="ADAL" clId="{3B64121F-762B-4073-AA61-655642034695}" dt="2023-05-26T05:08:33.140" v="4659" actId="478"/>
          <ac:spMkLst>
            <pc:docMk/>
            <pc:sldMk cId="2616802920" sldId="284"/>
            <ac:spMk id="5" creationId="{9CBD7689-FC3B-5DE8-6F56-DF596F35F7E5}"/>
          </ac:spMkLst>
        </pc:spChg>
        <pc:spChg chg="add mod">
          <ac:chgData name="Ramanan Bhavanisankar (BLR TT)" userId="6335bef3-f234-4458-826e-2e89eeea0f72" providerId="ADAL" clId="{3B64121F-762B-4073-AA61-655642034695}" dt="2023-05-26T05:09:30.583" v="4694" actId="1076"/>
          <ac:spMkLst>
            <pc:docMk/>
            <pc:sldMk cId="2616802920" sldId="284"/>
            <ac:spMk id="7" creationId="{2F9AD654-8D5C-AA37-7FB8-1BCC5240E4C4}"/>
          </ac:spMkLst>
        </pc:spChg>
        <pc:spChg chg="add mod">
          <ac:chgData name="Ramanan Bhavanisankar (BLR TT)" userId="6335bef3-f234-4458-826e-2e89eeea0f72" providerId="ADAL" clId="{3B64121F-762B-4073-AA61-655642034695}" dt="2023-05-26T05:19:03.143" v="4884" actId="164"/>
          <ac:spMkLst>
            <pc:docMk/>
            <pc:sldMk cId="2616802920" sldId="284"/>
            <ac:spMk id="9" creationId="{7F2FB9B8-1730-B963-7B4C-306603FA1C86}"/>
          </ac:spMkLst>
        </pc:spChg>
        <pc:spChg chg="add mod">
          <ac:chgData name="Ramanan Bhavanisankar (BLR TT)" userId="6335bef3-f234-4458-826e-2e89eeea0f72" providerId="ADAL" clId="{3B64121F-762B-4073-AA61-655642034695}" dt="2023-05-26T05:19:24.063" v="4891" actId="164"/>
          <ac:spMkLst>
            <pc:docMk/>
            <pc:sldMk cId="2616802920" sldId="284"/>
            <ac:spMk id="11" creationId="{D01365CB-F234-3819-D406-362EADE4421B}"/>
          </ac:spMkLst>
        </pc:spChg>
        <pc:spChg chg="add del mod">
          <ac:chgData name="Ramanan Bhavanisankar (BLR TT)" userId="6335bef3-f234-4458-826e-2e89eeea0f72" providerId="ADAL" clId="{3B64121F-762B-4073-AA61-655642034695}" dt="2023-05-26T05:14:13.249" v="4742" actId="478"/>
          <ac:spMkLst>
            <pc:docMk/>
            <pc:sldMk cId="2616802920" sldId="284"/>
            <ac:spMk id="16" creationId="{BD739972-740B-0A73-A64D-B204657DB1B5}"/>
          </ac:spMkLst>
        </pc:spChg>
        <pc:spChg chg="mod">
          <ac:chgData name="Ramanan Bhavanisankar (BLR TT)" userId="6335bef3-f234-4458-826e-2e89eeea0f72" providerId="ADAL" clId="{3B64121F-762B-4073-AA61-655642034695}" dt="2023-05-26T05:07:26.895" v="4655" actId="27636"/>
          <ac:spMkLst>
            <pc:docMk/>
            <pc:sldMk cId="2616802920" sldId="284"/>
            <ac:spMk id="17" creationId="{8F0F6C78-9EBF-EA3B-ADAC-E1EFE48020B0}"/>
          </ac:spMkLst>
        </pc:spChg>
        <pc:spChg chg="add mod">
          <ac:chgData name="Ramanan Bhavanisankar (BLR TT)" userId="6335bef3-f234-4458-826e-2e89eeea0f72" providerId="ADAL" clId="{3B64121F-762B-4073-AA61-655642034695}" dt="2023-05-26T05:15:44.446" v="4796" actId="404"/>
          <ac:spMkLst>
            <pc:docMk/>
            <pc:sldMk cId="2616802920" sldId="284"/>
            <ac:spMk id="18" creationId="{6DA163E5-E4D7-BBBE-E0FD-B311C9F3B37A}"/>
          </ac:spMkLst>
        </pc:spChg>
        <pc:spChg chg="del">
          <ac:chgData name="Ramanan Bhavanisankar (BLR TT)" userId="6335bef3-f234-4458-826e-2e89eeea0f72" providerId="ADAL" clId="{3B64121F-762B-4073-AA61-655642034695}" dt="2023-05-26T05:05:28.417" v="4618" actId="478"/>
          <ac:spMkLst>
            <pc:docMk/>
            <pc:sldMk cId="2616802920" sldId="284"/>
            <ac:spMk id="19" creationId="{AC6CF50D-1226-8853-6263-716FCBBFB03D}"/>
          </ac:spMkLst>
        </pc:spChg>
        <pc:spChg chg="add mod">
          <ac:chgData name="Ramanan Bhavanisankar (BLR TT)" userId="6335bef3-f234-4458-826e-2e89eeea0f72" providerId="ADAL" clId="{3B64121F-762B-4073-AA61-655642034695}" dt="2023-05-26T05:23:22.317" v="4947" actId="164"/>
          <ac:spMkLst>
            <pc:docMk/>
            <pc:sldMk cId="2616802920" sldId="284"/>
            <ac:spMk id="23" creationId="{4B4965C4-499C-6457-7DEA-D1C8D8D3E703}"/>
          </ac:spMkLst>
        </pc:spChg>
        <pc:spChg chg="add mod">
          <ac:chgData name="Ramanan Bhavanisankar (BLR TT)" userId="6335bef3-f234-4458-826e-2e89eeea0f72" providerId="ADAL" clId="{3B64121F-762B-4073-AA61-655642034695}" dt="2023-05-26T05:16:11.035" v="4816" actId="20577"/>
          <ac:spMkLst>
            <pc:docMk/>
            <pc:sldMk cId="2616802920" sldId="284"/>
            <ac:spMk id="24" creationId="{6E4672EC-6A12-B68B-657A-C0748BAA805B}"/>
          </ac:spMkLst>
        </pc:spChg>
        <pc:spChg chg="add mod">
          <ac:chgData name="Ramanan Bhavanisankar (BLR TT)" userId="6335bef3-f234-4458-826e-2e89eeea0f72" providerId="ADAL" clId="{3B64121F-762B-4073-AA61-655642034695}" dt="2023-05-26T05:24:01.226" v="4951" actId="164"/>
          <ac:spMkLst>
            <pc:docMk/>
            <pc:sldMk cId="2616802920" sldId="284"/>
            <ac:spMk id="25" creationId="{BA37EDA1-5982-73C8-DCD4-A67A7E8A420D}"/>
          </ac:spMkLst>
        </pc:spChg>
        <pc:spChg chg="add mod">
          <ac:chgData name="Ramanan Bhavanisankar (BLR TT)" userId="6335bef3-f234-4458-826e-2e89eeea0f72" providerId="ADAL" clId="{3B64121F-762B-4073-AA61-655642034695}" dt="2023-05-26T05:24:38.820" v="4956" actId="164"/>
          <ac:spMkLst>
            <pc:docMk/>
            <pc:sldMk cId="2616802920" sldId="284"/>
            <ac:spMk id="26" creationId="{08EBEF8D-6879-06F5-AEA3-EDE4DD1766A9}"/>
          </ac:spMkLst>
        </pc:spChg>
        <pc:spChg chg="add mod">
          <ac:chgData name="Ramanan Bhavanisankar (BLR TT)" userId="6335bef3-f234-4458-826e-2e89eeea0f72" providerId="ADAL" clId="{3B64121F-762B-4073-AA61-655642034695}" dt="2023-05-26T05:15:59.332" v="4798" actId="1076"/>
          <ac:spMkLst>
            <pc:docMk/>
            <pc:sldMk cId="2616802920" sldId="284"/>
            <ac:spMk id="29" creationId="{CC382A24-EA69-79FA-2666-FFE69BA40F0F}"/>
          </ac:spMkLst>
        </pc:spChg>
        <pc:spChg chg="add mod">
          <ac:chgData name="Ramanan Bhavanisankar (BLR TT)" userId="6335bef3-f234-4458-826e-2e89eeea0f72" providerId="ADAL" clId="{3B64121F-762B-4073-AA61-655642034695}" dt="2023-05-26T05:24:53.046" v="4958" actId="164"/>
          <ac:spMkLst>
            <pc:docMk/>
            <pc:sldMk cId="2616802920" sldId="284"/>
            <ac:spMk id="31" creationId="{F74F0758-B83F-A518-048B-89F5C99E0890}"/>
          </ac:spMkLst>
        </pc:spChg>
        <pc:grpChg chg="add mod">
          <ac:chgData name="Ramanan Bhavanisankar (BLR TT)" userId="6335bef3-f234-4458-826e-2e89eeea0f72" providerId="ADAL" clId="{3B64121F-762B-4073-AA61-655642034695}" dt="2023-05-26T05:19:03.143" v="4884" actId="164"/>
          <ac:grpSpMkLst>
            <pc:docMk/>
            <pc:sldMk cId="2616802920" sldId="284"/>
            <ac:grpSpMk id="32" creationId="{1BCAED0E-D1D5-132E-F03A-CB7CCC52B731}"/>
          </ac:grpSpMkLst>
        </pc:grpChg>
        <pc:grpChg chg="add mod">
          <ac:chgData name="Ramanan Bhavanisankar (BLR TT)" userId="6335bef3-f234-4458-826e-2e89eeea0f72" providerId="ADAL" clId="{3B64121F-762B-4073-AA61-655642034695}" dt="2023-05-26T05:19:24.063" v="4891" actId="164"/>
          <ac:grpSpMkLst>
            <pc:docMk/>
            <pc:sldMk cId="2616802920" sldId="284"/>
            <ac:grpSpMk id="33" creationId="{D6A4BEFA-6606-D5E3-18B8-94F0ED0D7A96}"/>
          </ac:grpSpMkLst>
        </pc:grpChg>
        <pc:grpChg chg="add mod">
          <ac:chgData name="Ramanan Bhavanisankar (BLR TT)" userId="6335bef3-f234-4458-826e-2e89eeea0f72" providerId="ADAL" clId="{3B64121F-762B-4073-AA61-655642034695}" dt="2023-05-26T05:23:22.317" v="4947" actId="164"/>
          <ac:grpSpMkLst>
            <pc:docMk/>
            <pc:sldMk cId="2616802920" sldId="284"/>
            <ac:grpSpMk id="34" creationId="{5E0C9481-19E2-845D-458B-F42CB68917DB}"/>
          </ac:grpSpMkLst>
        </pc:grpChg>
        <pc:grpChg chg="add mod">
          <ac:chgData name="Ramanan Bhavanisankar (BLR TT)" userId="6335bef3-f234-4458-826e-2e89eeea0f72" providerId="ADAL" clId="{3B64121F-762B-4073-AA61-655642034695}" dt="2023-05-26T05:24:01.226" v="4951" actId="164"/>
          <ac:grpSpMkLst>
            <pc:docMk/>
            <pc:sldMk cId="2616802920" sldId="284"/>
            <ac:grpSpMk id="35" creationId="{16B7783C-7C50-9B00-6635-55EE9458C2DE}"/>
          </ac:grpSpMkLst>
        </pc:grpChg>
        <pc:grpChg chg="add mod">
          <ac:chgData name="Ramanan Bhavanisankar (BLR TT)" userId="6335bef3-f234-4458-826e-2e89eeea0f72" providerId="ADAL" clId="{3B64121F-762B-4073-AA61-655642034695}" dt="2023-05-26T05:24:38.820" v="4956" actId="164"/>
          <ac:grpSpMkLst>
            <pc:docMk/>
            <pc:sldMk cId="2616802920" sldId="284"/>
            <ac:grpSpMk id="36" creationId="{E2A47C44-5AA1-84FC-C54C-C7EB85CB3853}"/>
          </ac:grpSpMkLst>
        </pc:grpChg>
        <pc:grpChg chg="add mod">
          <ac:chgData name="Ramanan Bhavanisankar (BLR TT)" userId="6335bef3-f234-4458-826e-2e89eeea0f72" providerId="ADAL" clId="{3B64121F-762B-4073-AA61-655642034695}" dt="2023-05-26T05:24:53.046" v="4958" actId="164"/>
          <ac:grpSpMkLst>
            <pc:docMk/>
            <pc:sldMk cId="2616802920" sldId="284"/>
            <ac:grpSpMk id="37" creationId="{5598E119-4CBF-4A52-70C5-900F867A2903}"/>
          </ac:grpSpMkLst>
        </pc:grpChg>
        <pc:picChg chg="del">
          <ac:chgData name="Ramanan Bhavanisankar (BLR TT)" userId="6335bef3-f234-4458-826e-2e89eeea0f72" providerId="ADAL" clId="{3B64121F-762B-4073-AA61-655642034695}" dt="2023-05-26T05:05:27.046" v="4617" actId="478"/>
          <ac:picMkLst>
            <pc:docMk/>
            <pc:sldMk cId="2616802920" sldId="284"/>
            <ac:picMk id="22" creationId="{E81684F4-E25E-E72F-4AED-0CF2FB6A1636}"/>
          </ac:picMkLst>
        </pc:picChg>
        <pc:cxnChg chg="add mod">
          <ac:chgData name="Ramanan Bhavanisankar (BLR TT)" userId="6335bef3-f234-4458-826e-2e89eeea0f72" providerId="ADAL" clId="{3B64121F-762B-4073-AA61-655642034695}" dt="2023-05-26T05:19:03.143" v="4884" actId="164"/>
          <ac:cxnSpMkLst>
            <pc:docMk/>
            <pc:sldMk cId="2616802920" sldId="284"/>
            <ac:cxnSpMk id="12" creationId="{8343B6AA-1D76-C392-1721-188040D91407}"/>
          </ac:cxnSpMkLst>
        </pc:cxnChg>
        <pc:cxnChg chg="add mod">
          <ac:chgData name="Ramanan Bhavanisankar (BLR TT)" userId="6335bef3-f234-4458-826e-2e89eeea0f72" providerId="ADAL" clId="{3B64121F-762B-4073-AA61-655642034695}" dt="2023-05-26T05:19:24.063" v="4891" actId="164"/>
          <ac:cxnSpMkLst>
            <pc:docMk/>
            <pc:sldMk cId="2616802920" sldId="284"/>
            <ac:cxnSpMk id="15" creationId="{640DF0D1-767A-2D29-92A9-73FFE15BCACF}"/>
          </ac:cxnSpMkLst>
        </pc:cxnChg>
        <pc:cxnChg chg="add mod">
          <ac:chgData name="Ramanan Bhavanisankar (BLR TT)" userId="6335bef3-f234-4458-826e-2e89eeea0f72" providerId="ADAL" clId="{3B64121F-762B-4073-AA61-655642034695}" dt="2023-05-26T05:23:22.317" v="4947" actId="164"/>
          <ac:cxnSpMkLst>
            <pc:docMk/>
            <pc:sldMk cId="2616802920" sldId="284"/>
            <ac:cxnSpMk id="20" creationId="{33676B91-0E8D-B0CD-54D7-42E859AD7CDA}"/>
          </ac:cxnSpMkLst>
        </pc:cxnChg>
        <pc:cxnChg chg="add mod">
          <ac:chgData name="Ramanan Bhavanisankar (BLR TT)" userId="6335bef3-f234-4458-826e-2e89eeea0f72" providerId="ADAL" clId="{3B64121F-762B-4073-AA61-655642034695}" dt="2023-05-26T05:24:01.226" v="4951" actId="164"/>
          <ac:cxnSpMkLst>
            <pc:docMk/>
            <pc:sldMk cId="2616802920" sldId="284"/>
            <ac:cxnSpMk id="27" creationId="{57D9D2F5-F5CA-B287-3E09-E05A2791AA8C}"/>
          </ac:cxnSpMkLst>
        </pc:cxnChg>
        <pc:cxnChg chg="add mod">
          <ac:chgData name="Ramanan Bhavanisankar (BLR TT)" userId="6335bef3-f234-4458-826e-2e89eeea0f72" providerId="ADAL" clId="{3B64121F-762B-4073-AA61-655642034695}" dt="2023-05-26T05:24:38.820" v="4956" actId="164"/>
          <ac:cxnSpMkLst>
            <pc:docMk/>
            <pc:sldMk cId="2616802920" sldId="284"/>
            <ac:cxnSpMk id="28" creationId="{EC073841-A93C-66DA-D414-030C3422B89B}"/>
          </ac:cxnSpMkLst>
        </pc:cxnChg>
        <pc:cxnChg chg="add mod">
          <ac:chgData name="Ramanan Bhavanisankar (BLR TT)" userId="6335bef3-f234-4458-826e-2e89eeea0f72" providerId="ADAL" clId="{3B64121F-762B-4073-AA61-655642034695}" dt="2023-05-26T05:24:53.046" v="4958" actId="164"/>
          <ac:cxnSpMkLst>
            <pc:docMk/>
            <pc:sldMk cId="2616802920" sldId="284"/>
            <ac:cxnSpMk id="30" creationId="{3F76EB13-7B36-429B-540B-2B24B5E299BA}"/>
          </ac:cxnSpMkLst>
        </pc:cxnChg>
      </pc:sldChg>
      <pc:sldChg chg="addSp delSp modSp add mod delAnim modAnim">
        <pc:chgData name="Ramanan Bhavanisankar (BLR TT)" userId="6335bef3-f234-4458-826e-2e89eeea0f72" providerId="ADAL" clId="{3B64121F-762B-4073-AA61-655642034695}" dt="2023-05-26T05:40:27.957" v="5066"/>
        <pc:sldMkLst>
          <pc:docMk/>
          <pc:sldMk cId="4075303458" sldId="285"/>
        </pc:sldMkLst>
        <pc:spChg chg="add del mod">
          <ac:chgData name="Ramanan Bhavanisankar (BLR TT)" userId="6335bef3-f234-4458-826e-2e89eeea0f72" providerId="ADAL" clId="{3B64121F-762B-4073-AA61-655642034695}" dt="2023-05-26T05:28:26.266" v="4971"/>
          <ac:spMkLst>
            <pc:docMk/>
            <pc:sldMk cId="4075303458" sldId="285"/>
            <ac:spMk id="3" creationId="{9C421763-CF3F-8D77-F72F-ACB0C4B2220C}"/>
          </ac:spMkLst>
        </pc:spChg>
        <pc:spChg chg="add mod">
          <ac:chgData name="Ramanan Bhavanisankar (BLR TT)" userId="6335bef3-f234-4458-826e-2e89eeea0f72" providerId="ADAL" clId="{3B64121F-762B-4073-AA61-655642034695}" dt="2023-05-26T05:36:50.192" v="5031" actId="404"/>
          <ac:spMkLst>
            <pc:docMk/>
            <pc:sldMk cId="4075303458" sldId="285"/>
            <ac:spMk id="5" creationId="{E6A26C4B-6DE2-6CB4-B2D4-75A9612CCBAE}"/>
          </ac:spMkLst>
        </pc:spChg>
        <pc:spChg chg="mod">
          <ac:chgData name="Ramanan Bhavanisankar (BLR TT)" userId="6335bef3-f234-4458-826e-2e89eeea0f72" providerId="ADAL" clId="{3B64121F-762B-4073-AA61-655642034695}" dt="2023-05-26T05:39:02.180" v="5055" actId="1076"/>
          <ac:spMkLst>
            <pc:docMk/>
            <pc:sldMk cId="4075303458" sldId="285"/>
            <ac:spMk id="7" creationId="{2F9AD654-8D5C-AA37-7FB8-1BCC5240E4C4}"/>
          </ac:spMkLst>
        </pc:spChg>
        <pc:spChg chg="add mod">
          <ac:chgData name="Ramanan Bhavanisankar (BLR TT)" userId="6335bef3-f234-4458-826e-2e89eeea0f72" providerId="ADAL" clId="{3B64121F-762B-4073-AA61-655642034695}" dt="2023-05-26T05:36:54.427" v="5032" actId="108"/>
          <ac:spMkLst>
            <pc:docMk/>
            <pc:sldMk cId="4075303458" sldId="285"/>
            <ac:spMk id="8" creationId="{5E99E584-7E7E-A82D-6581-8683AD5C0E08}"/>
          </ac:spMkLst>
        </pc:spChg>
        <pc:spChg chg="add mod">
          <ac:chgData name="Ramanan Bhavanisankar (BLR TT)" userId="6335bef3-f234-4458-826e-2e89eeea0f72" providerId="ADAL" clId="{3B64121F-762B-4073-AA61-655642034695}" dt="2023-05-26T05:37:34.941" v="5041" actId="1076"/>
          <ac:spMkLst>
            <pc:docMk/>
            <pc:sldMk cId="4075303458" sldId="285"/>
            <ac:spMk id="13" creationId="{797FED95-84CE-8FDC-9EB7-AA5B59717A25}"/>
          </ac:spMkLst>
        </pc:spChg>
        <pc:spChg chg="add mod">
          <ac:chgData name="Ramanan Bhavanisankar (BLR TT)" userId="6335bef3-f234-4458-826e-2e89eeea0f72" providerId="ADAL" clId="{3B64121F-762B-4073-AA61-655642034695}" dt="2023-05-26T05:37:40.815" v="5042" actId="1076"/>
          <ac:spMkLst>
            <pc:docMk/>
            <pc:sldMk cId="4075303458" sldId="285"/>
            <ac:spMk id="16" creationId="{BB4CCA48-8D39-320B-ED18-70FD38DEAFA6}"/>
          </ac:spMkLst>
        </pc:spChg>
        <pc:spChg chg="del">
          <ac:chgData name="Ramanan Bhavanisankar (BLR TT)" userId="6335bef3-f234-4458-826e-2e89eeea0f72" providerId="ADAL" clId="{3B64121F-762B-4073-AA61-655642034695}" dt="2023-05-26T05:27:28.953" v="4961" actId="478"/>
          <ac:spMkLst>
            <pc:docMk/>
            <pc:sldMk cId="4075303458" sldId="285"/>
            <ac:spMk id="18" creationId="{6DA163E5-E4D7-BBBE-E0FD-B311C9F3B37A}"/>
          </ac:spMkLst>
        </pc:spChg>
        <pc:spChg chg="add mod">
          <ac:chgData name="Ramanan Bhavanisankar (BLR TT)" userId="6335bef3-f234-4458-826e-2e89eeea0f72" providerId="ADAL" clId="{3B64121F-762B-4073-AA61-655642034695}" dt="2023-05-26T05:37:46.162" v="5043" actId="1076"/>
          <ac:spMkLst>
            <pc:docMk/>
            <pc:sldMk cId="4075303458" sldId="285"/>
            <ac:spMk id="21" creationId="{32A5CE9F-0AE5-702E-DC2E-583B5AE4EBAE}"/>
          </ac:spMkLst>
        </pc:spChg>
        <pc:spChg chg="mod">
          <ac:chgData name="Ramanan Bhavanisankar (BLR TT)" userId="6335bef3-f234-4458-826e-2e89eeea0f72" providerId="ADAL" clId="{3B64121F-762B-4073-AA61-655642034695}" dt="2023-05-26T05:39:14.663" v="5056" actId="1076"/>
          <ac:spMkLst>
            <pc:docMk/>
            <pc:sldMk cId="4075303458" sldId="285"/>
            <ac:spMk id="24" creationId="{6E4672EC-6A12-B68B-657A-C0748BAA805B}"/>
          </ac:spMkLst>
        </pc:spChg>
        <pc:spChg chg="del">
          <ac:chgData name="Ramanan Bhavanisankar (BLR TT)" userId="6335bef3-f234-4458-826e-2e89eeea0f72" providerId="ADAL" clId="{3B64121F-762B-4073-AA61-655642034695}" dt="2023-05-26T05:27:37.376" v="4962" actId="478"/>
          <ac:spMkLst>
            <pc:docMk/>
            <pc:sldMk cId="4075303458" sldId="285"/>
            <ac:spMk id="29" creationId="{CC382A24-EA69-79FA-2666-FFE69BA40F0F}"/>
          </ac:spMkLst>
        </pc:spChg>
        <pc:spChg chg="add mod">
          <ac:chgData name="Ramanan Bhavanisankar (BLR TT)" userId="6335bef3-f234-4458-826e-2e89eeea0f72" providerId="ADAL" clId="{3B64121F-762B-4073-AA61-655642034695}" dt="2023-05-26T05:37:49.985" v="5044" actId="1076"/>
          <ac:spMkLst>
            <pc:docMk/>
            <pc:sldMk cId="4075303458" sldId="285"/>
            <ac:spMk id="38" creationId="{BBB9F90E-84A4-6B56-A304-36E8B65672F2}"/>
          </ac:spMkLst>
        </pc:spChg>
        <pc:spChg chg="add mod">
          <ac:chgData name="Ramanan Bhavanisankar (BLR TT)" userId="6335bef3-f234-4458-826e-2e89eeea0f72" providerId="ADAL" clId="{3B64121F-762B-4073-AA61-655642034695}" dt="2023-05-26T05:37:59.136" v="5047" actId="1076"/>
          <ac:spMkLst>
            <pc:docMk/>
            <pc:sldMk cId="4075303458" sldId="285"/>
            <ac:spMk id="40" creationId="{634E5230-FCDA-D724-5B89-9E884BDEC022}"/>
          </ac:spMkLst>
        </pc:spChg>
        <pc:spChg chg="add mod">
          <ac:chgData name="Ramanan Bhavanisankar (BLR TT)" userId="6335bef3-f234-4458-826e-2e89eeea0f72" providerId="ADAL" clId="{3B64121F-762B-4073-AA61-655642034695}" dt="2023-05-26T05:38:33.669" v="5051" actId="1076"/>
          <ac:spMkLst>
            <pc:docMk/>
            <pc:sldMk cId="4075303458" sldId="285"/>
            <ac:spMk id="42" creationId="{8F02860C-8135-0207-87F2-5DE545F02843}"/>
          </ac:spMkLst>
        </pc:spChg>
        <pc:grpChg chg="del">
          <ac:chgData name="Ramanan Bhavanisankar (BLR TT)" userId="6335bef3-f234-4458-826e-2e89eeea0f72" providerId="ADAL" clId="{3B64121F-762B-4073-AA61-655642034695}" dt="2023-05-26T05:27:28.953" v="4961" actId="478"/>
          <ac:grpSpMkLst>
            <pc:docMk/>
            <pc:sldMk cId="4075303458" sldId="285"/>
            <ac:grpSpMk id="32" creationId="{1BCAED0E-D1D5-132E-F03A-CB7CCC52B731}"/>
          </ac:grpSpMkLst>
        </pc:grpChg>
        <pc:grpChg chg="del">
          <ac:chgData name="Ramanan Bhavanisankar (BLR TT)" userId="6335bef3-f234-4458-826e-2e89eeea0f72" providerId="ADAL" clId="{3B64121F-762B-4073-AA61-655642034695}" dt="2023-05-26T05:27:28.953" v="4961" actId="478"/>
          <ac:grpSpMkLst>
            <pc:docMk/>
            <pc:sldMk cId="4075303458" sldId="285"/>
            <ac:grpSpMk id="33" creationId="{D6A4BEFA-6606-D5E3-18B8-94F0ED0D7A96}"/>
          </ac:grpSpMkLst>
        </pc:grpChg>
        <pc:grpChg chg="del">
          <ac:chgData name="Ramanan Bhavanisankar (BLR TT)" userId="6335bef3-f234-4458-826e-2e89eeea0f72" providerId="ADAL" clId="{3B64121F-762B-4073-AA61-655642034695}" dt="2023-05-26T05:27:28.953" v="4961" actId="478"/>
          <ac:grpSpMkLst>
            <pc:docMk/>
            <pc:sldMk cId="4075303458" sldId="285"/>
            <ac:grpSpMk id="34" creationId="{5E0C9481-19E2-845D-458B-F42CB68917DB}"/>
          </ac:grpSpMkLst>
        </pc:grpChg>
        <pc:grpChg chg="del">
          <ac:chgData name="Ramanan Bhavanisankar (BLR TT)" userId="6335bef3-f234-4458-826e-2e89eeea0f72" providerId="ADAL" clId="{3B64121F-762B-4073-AA61-655642034695}" dt="2023-05-26T05:27:37.376" v="4962" actId="478"/>
          <ac:grpSpMkLst>
            <pc:docMk/>
            <pc:sldMk cId="4075303458" sldId="285"/>
            <ac:grpSpMk id="35" creationId="{16B7783C-7C50-9B00-6635-55EE9458C2DE}"/>
          </ac:grpSpMkLst>
        </pc:grpChg>
        <pc:grpChg chg="del">
          <ac:chgData name="Ramanan Bhavanisankar (BLR TT)" userId="6335bef3-f234-4458-826e-2e89eeea0f72" providerId="ADAL" clId="{3B64121F-762B-4073-AA61-655642034695}" dt="2023-05-26T05:27:37.376" v="4962" actId="478"/>
          <ac:grpSpMkLst>
            <pc:docMk/>
            <pc:sldMk cId="4075303458" sldId="285"/>
            <ac:grpSpMk id="36" creationId="{E2A47C44-5AA1-84FC-C54C-C7EB85CB3853}"/>
          </ac:grpSpMkLst>
        </pc:grpChg>
        <pc:grpChg chg="del">
          <ac:chgData name="Ramanan Bhavanisankar (BLR TT)" userId="6335bef3-f234-4458-826e-2e89eeea0f72" providerId="ADAL" clId="{3B64121F-762B-4073-AA61-655642034695}" dt="2023-05-26T05:27:37.376" v="4962" actId="478"/>
          <ac:grpSpMkLst>
            <pc:docMk/>
            <pc:sldMk cId="4075303458" sldId="285"/>
            <ac:grpSpMk id="37" creationId="{5598E119-4CBF-4A52-70C5-900F867A2903}"/>
          </ac:grpSpMkLst>
        </pc:grpChg>
        <pc:graphicFrameChg chg="add del modGraphic">
          <ac:chgData name="Ramanan Bhavanisankar (BLR TT)" userId="6335bef3-f234-4458-826e-2e89eeea0f72" providerId="ADAL" clId="{3B64121F-762B-4073-AA61-655642034695}" dt="2023-05-26T05:28:03.856" v="4965" actId="1032"/>
          <ac:graphicFrameMkLst>
            <pc:docMk/>
            <pc:sldMk cId="4075303458" sldId="285"/>
            <ac:graphicFrameMk id="2" creationId="{68C70214-8792-2776-A3A7-C25C011299CB}"/>
          </ac:graphicFrameMkLst>
        </pc:graphicFrameChg>
      </pc:sldChg>
      <pc:sldChg chg="add del setBg">
        <pc:chgData name="Ramanan Bhavanisankar (BLR TT)" userId="6335bef3-f234-4458-826e-2e89eeea0f72" providerId="ADAL" clId="{3B64121F-762B-4073-AA61-655642034695}" dt="2023-05-26T06:12:19.183" v="5079"/>
        <pc:sldMkLst>
          <pc:docMk/>
          <pc:sldMk cId="113455252" sldId="286"/>
        </pc:sldMkLst>
      </pc:sldChg>
      <pc:sldChg chg="addSp delSp modSp mod">
        <pc:chgData name="Ramanan Bhavanisankar (BLR TT)" userId="6335bef3-f234-4458-826e-2e89eeea0f72" providerId="ADAL" clId="{3B64121F-762B-4073-AA61-655642034695}" dt="2023-06-02T14:32:20.176" v="8846" actId="20577"/>
        <pc:sldMkLst>
          <pc:docMk/>
          <pc:sldMk cId="1878315766" sldId="286"/>
        </pc:sldMkLst>
        <pc:spChg chg="mod">
          <ac:chgData name="Ramanan Bhavanisankar (BLR TT)" userId="6335bef3-f234-4458-826e-2e89eeea0f72" providerId="ADAL" clId="{3B64121F-762B-4073-AA61-655642034695}" dt="2023-05-26T06:12:35.478" v="5090" actId="20577"/>
          <ac:spMkLst>
            <pc:docMk/>
            <pc:sldMk cId="1878315766" sldId="286"/>
            <ac:spMk id="2" creationId="{ABB84545-D327-D8B9-CAFD-FA88D8C104A2}"/>
          </ac:spMkLst>
        </pc:spChg>
        <pc:spChg chg="mod">
          <ac:chgData name="Ramanan Bhavanisankar (BLR TT)" userId="6335bef3-f234-4458-826e-2e89eeea0f72" providerId="ADAL" clId="{3B64121F-762B-4073-AA61-655642034695}" dt="2023-06-02T14:32:20.176" v="8846" actId="20577"/>
          <ac:spMkLst>
            <pc:docMk/>
            <pc:sldMk cId="1878315766" sldId="286"/>
            <ac:spMk id="4" creationId="{D2660538-CA0B-1C4B-F6B8-770DBB765138}"/>
          </ac:spMkLst>
        </pc:spChg>
        <pc:spChg chg="del mod">
          <ac:chgData name="Ramanan Bhavanisankar (BLR TT)" userId="6335bef3-f234-4458-826e-2e89eeea0f72" providerId="ADAL" clId="{3B64121F-762B-4073-AA61-655642034695}" dt="2023-05-26T06:14:10.762" v="5124" actId="478"/>
          <ac:spMkLst>
            <pc:docMk/>
            <pc:sldMk cId="1878315766" sldId="286"/>
            <ac:spMk id="6" creationId="{44F1C474-618B-38D5-3013-351DF48E611A}"/>
          </ac:spMkLst>
        </pc:spChg>
        <pc:spChg chg="del">
          <ac:chgData name="Ramanan Bhavanisankar (BLR TT)" userId="6335bef3-f234-4458-826e-2e89eeea0f72" providerId="ADAL" clId="{3B64121F-762B-4073-AA61-655642034695}" dt="2023-05-26T06:12:38.009" v="5091" actId="478"/>
          <ac:spMkLst>
            <pc:docMk/>
            <pc:sldMk cId="1878315766" sldId="286"/>
            <ac:spMk id="8" creationId="{7CF0A2AE-945B-E142-CF75-7300FA8F5A41}"/>
          </ac:spMkLst>
        </pc:spChg>
        <pc:spChg chg="del mod">
          <ac:chgData name="Ramanan Bhavanisankar (BLR TT)" userId="6335bef3-f234-4458-826e-2e89eeea0f72" providerId="ADAL" clId="{3B64121F-762B-4073-AA61-655642034695}" dt="2023-05-26T06:12:39.652" v="5093" actId="478"/>
          <ac:spMkLst>
            <pc:docMk/>
            <pc:sldMk cId="1878315766" sldId="286"/>
            <ac:spMk id="9" creationId="{89E27AE6-8E12-BFC1-9D9D-D255520CAD2A}"/>
          </ac:spMkLst>
        </pc:spChg>
        <pc:spChg chg="del">
          <ac:chgData name="Ramanan Bhavanisankar (BLR TT)" userId="6335bef3-f234-4458-826e-2e89eeea0f72" providerId="ADAL" clId="{3B64121F-762B-4073-AA61-655642034695}" dt="2023-05-26T06:12:40.208" v="5094" actId="478"/>
          <ac:spMkLst>
            <pc:docMk/>
            <pc:sldMk cId="1878315766" sldId="286"/>
            <ac:spMk id="10" creationId="{A8E68854-6BEE-7C9D-73EE-5D2F84758082}"/>
          </ac:spMkLst>
        </pc:spChg>
        <pc:picChg chg="add del mod">
          <ac:chgData name="Ramanan Bhavanisankar (BLR TT)" userId="6335bef3-f234-4458-826e-2e89eeea0f72" providerId="ADAL" clId="{3B64121F-762B-4073-AA61-655642034695}" dt="2023-05-26T06:35:36.006" v="5279" actId="478"/>
          <ac:picMkLst>
            <pc:docMk/>
            <pc:sldMk cId="1878315766" sldId="286"/>
            <ac:picMk id="5" creationId="{41FABE4B-5C15-44C1-D86E-717BE995DD61}"/>
          </ac:picMkLst>
        </pc:picChg>
        <pc:picChg chg="add del mod">
          <ac:chgData name="Ramanan Bhavanisankar (BLR TT)" userId="6335bef3-f234-4458-826e-2e89eeea0f72" providerId="ADAL" clId="{3B64121F-762B-4073-AA61-655642034695}" dt="2023-05-26T06:35:36.549" v="5280" actId="478"/>
          <ac:picMkLst>
            <pc:docMk/>
            <pc:sldMk cId="1878315766" sldId="286"/>
            <ac:picMk id="11" creationId="{92191190-4E5D-4793-5D62-46D99856397F}"/>
          </ac:picMkLst>
        </pc:picChg>
      </pc:sldChg>
      <pc:sldChg chg="addSp modSp mod">
        <pc:chgData name="Ramanan Bhavanisankar (BLR TT)" userId="6335bef3-f234-4458-826e-2e89eeea0f72" providerId="ADAL" clId="{3B64121F-762B-4073-AA61-655642034695}" dt="2023-06-02T11:27:20.988" v="8120" actId="6549"/>
        <pc:sldMkLst>
          <pc:docMk/>
          <pc:sldMk cId="117468020" sldId="287"/>
        </pc:sldMkLst>
        <pc:spChg chg="mod">
          <ac:chgData name="Ramanan Bhavanisankar (BLR TT)" userId="6335bef3-f234-4458-826e-2e89eeea0f72" providerId="ADAL" clId="{3B64121F-762B-4073-AA61-655642034695}" dt="2023-05-26T06:21:37.113" v="5226" actId="20577"/>
          <ac:spMkLst>
            <pc:docMk/>
            <pc:sldMk cId="117468020" sldId="287"/>
            <ac:spMk id="2" creationId="{ABB84545-D327-D8B9-CAFD-FA88D8C104A2}"/>
          </ac:spMkLst>
        </pc:spChg>
        <pc:spChg chg="add mod">
          <ac:chgData name="Ramanan Bhavanisankar (BLR TT)" userId="6335bef3-f234-4458-826e-2e89eeea0f72" providerId="ADAL" clId="{3B64121F-762B-4073-AA61-655642034695}" dt="2023-05-26T06:25:39.883" v="5255" actId="3626"/>
          <ac:spMkLst>
            <pc:docMk/>
            <pc:sldMk cId="117468020" sldId="287"/>
            <ac:spMk id="3" creationId="{ACB86439-804F-F821-424E-D014AF556D7E}"/>
          </ac:spMkLst>
        </pc:spChg>
        <pc:spChg chg="mod">
          <ac:chgData name="Ramanan Bhavanisankar (BLR TT)" userId="6335bef3-f234-4458-826e-2e89eeea0f72" providerId="ADAL" clId="{3B64121F-762B-4073-AA61-655642034695}" dt="2023-06-02T11:27:20.988" v="8120" actId="6549"/>
          <ac:spMkLst>
            <pc:docMk/>
            <pc:sldMk cId="117468020" sldId="287"/>
            <ac:spMk id="4" creationId="{D2660538-CA0B-1C4B-F6B8-770DBB765138}"/>
          </ac:spMkLst>
        </pc:spChg>
        <pc:spChg chg="add mod">
          <ac:chgData name="Ramanan Bhavanisankar (BLR TT)" userId="6335bef3-f234-4458-826e-2e89eeea0f72" providerId="ADAL" clId="{3B64121F-762B-4073-AA61-655642034695}" dt="2023-06-02T11:25:40.235" v="8069" actId="20577"/>
          <ac:spMkLst>
            <pc:docMk/>
            <pc:sldMk cId="117468020" sldId="287"/>
            <ac:spMk id="6" creationId="{D5F5D1FC-4930-E96B-73C2-926C4C1F5885}"/>
          </ac:spMkLst>
        </pc:spChg>
        <pc:picChg chg="mod">
          <ac:chgData name="Ramanan Bhavanisankar (BLR TT)" userId="6335bef3-f234-4458-826e-2e89eeea0f72" providerId="ADAL" clId="{3B64121F-762B-4073-AA61-655642034695}" dt="2023-05-26T06:32:55.299" v="5274" actId="1076"/>
          <ac:picMkLst>
            <pc:docMk/>
            <pc:sldMk cId="117468020" sldId="287"/>
            <ac:picMk id="5" creationId="{41FABE4B-5C15-44C1-D86E-717BE995DD61}"/>
          </ac:picMkLst>
        </pc:picChg>
        <pc:picChg chg="add mod">
          <ac:chgData name="Ramanan Bhavanisankar (BLR TT)" userId="6335bef3-f234-4458-826e-2e89eeea0f72" providerId="ADAL" clId="{3B64121F-762B-4073-AA61-655642034695}" dt="2023-05-26T06:33:10.389" v="5278" actId="1076"/>
          <ac:picMkLst>
            <pc:docMk/>
            <pc:sldMk cId="117468020" sldId="287"/>
            <ac:picMk id="8" creationId="{2AE5BD32-8A56-C689-0EF0-8C749DD72EAD}"/>
          </ac:picMkLst>
        </pc:picChg>
        <pc:picChg chg="mod">
          <ac:chgData name="Ramanan Bhavanisankar (BLR TT)" userId="6335bef3-f234-4458-826e-2e89eeea0f72" providerId="ADAL" clId="{3B64121F-762B-4073-AA61-655642034695}" dt="2023-05-26T06:33:07.614" v="5277" actId="1076"/>
          <ac:picMkLst>
            <pc:docMk/>
            <pc:sldMk cId="117468020" sldId="287"/>
            <ac:picMk id="11" creationId="{92191190-4E5D-4793-5D62-46D99856397F}"/>
          </ac:picMkLst>
        </pc:picChg>
      </pc:sldChg>
      <pc:sldChg chg="add del setBg">
        <pc:chgData name="Ramanan Bhavanisankar (BLR TT)" userId="6335bef3-f234-4458-826e-2e89eeea0f72" providerId="ADAL" clId="{3B64121F-762B-4073-AA61-655642034695}" dt="2023-05-26T06:21:21.733" v="5215"/>
        <pc:sldMkLst>
          <pc:docMk/>
          <pc:sldMk cId="125314440" sldId="287"/>
        </pc:sldMkLst>
      </pc:sldChg>
      <pc:sldChg chg="add del setBg">
        <pc:chgData name="Ramanan Bhavanisankar (BLR TT)" userId="6335bef3-f234-4458-826e-2e89eeea0f72" providerId="ADAL" clId="{3B64121F-762B-4073-AA61-655642034695}" dt="2023-05-26T06:21:28.699" v="5217" actId="47"/>
        <pc:sldMkLst>
          <pc:docMk/>
          <pc:sldMk cId="191555331" sldId="287"/>
        </pc:sldMkLst>
      </pc:sldChg>
      <pc:sldChg chg="add del setBg">
        <pc:chgData name="Ramanan Bhavanisankar (BLR TT)" userId="6335bef3-f234-4458-826e-2e89eeea0f72" providerId="ADAL" clId="{3B64121F-762B-4073-AA61-655642034695}" dt="2023-05-26T07:30:03.651" v="5354"/>
        <pc:sldMkLst>
          <pc:docMk/>
          <pc:sldMk cId="913854063" sldId="288"/>
        </pc:sldMkLst>
      </pc:sldChg>
      <pc:sldChg chg="add del setBg">
        <pc:chgData name="Ramanan Bhavanisankar (BLR TT)" userId="6335bef3-f234-4458-826e-2e89eeea0f72" providerId="ADAL" clId="{3B64121F-762B-4073-AA61-655642034695}" dt="2023-05-26T07:25:37.563" v="5352"/>
        <pc:sldMkLst>
          <pc:docMk/>
          <pc:sldMk cId="1136068017" sldId="288"/>
        </pc:sldMkLst>
      </pc:sldChg>
      <pc:sldChg chg="addSp delSp modSp mod setBg modAnim">
        <pc:chgData name="Ramanan Bhavanisankar (BLR TT)" userId="6335bef3-f234-4458-826e-2e89eeea0f72" providerId="ADAL" clId="{3B64121F-762B-4073-AA61-655642034695}" dt="2023-05-26T08:19:14.475" v="5839" actId="1076"/>
        <pc:sldMkLst>
          <pc:docMk/>
          <pc:sldMk cId="1426381271" sldId="288"/>
        </pc:sldMkLst>
        <pc:spChg chg="del mod">
          <ac:chgData name="Ramanan Bhavanisankar (BLR TT)" userId="6335bef3-f234-4458-826e-2e89eeea0f72" providerId="ADAL" clId="{3B64121F-762B-4073-AA61-655642034695}" dt="2023-05-26T07:30:42.121" v="5364" actId="478"/>
          <ac:spMkLst>
            <pc:docMk/>
            <pc:sldMk cId="1426381271" sldId="288"/>
            <ac:spMk id="2" creationId="{ABB84545-D327-D8B9-CAFD-FA88D8C104A2}"/>
          </ac:spMkLst>
        </pc:spChg>
        <pc:spChg chg="add del mod">
          <ac:chgData name="Ramanan Bhavanisankar (BLR TT)" userId="6335bef3-f234-4458-826e-2e89eeea0f72" providerId="ADAL" clId="{3B64121F-762B-4073-AA61-655642034695}" dt="2023-05-26T07:51:09.019" v="5745" actId="27636"/>
          <ac:spMkLst>
            <pc:docMk/>
            <pc:sldMk cId="1426381271" sldId="288"/>
            <ac:spMk id="3" creationId="{B53AE0D4-3A53-0157-CA0F-F6B17BE4CAD7}"/>
          </ac:spMkLst>
        </pc:spChg>
        <pc:spChg chg="add mod">
          <ac:chgData name="Ramanan Bhavanisankar (BLR TT)" userId="6335bef3-f234-4458-826e-2e89eeea0f72" providerId="ADAL" clId="{3B64121F-762B-4073-AA61-655642034695}" dt="2023-05-26T08:02:58.002" v="5802" actId="164"/>
          <ac:spMkLst>
            <pc:docMk/>
            <pc:sldMk cId="1426381271" sldId="288"/>
            <ac:spMk id="7" creationId="{8EF1DB50-EC51-C703-1000-5A1F11263555}"/>
          </ac:spMkLst>
        </pc:spChg>
        <pc:spChg chg="add mod">
          <ac:chgData name="Ramanan Bhavanisankar (BLR TT)" userId="6335bef3-f234-4458-826e-2e89eeea0f72" providerId="ADAL" clId="{3B64121F-762B-4073-AA61-655642034695}" dt="2023-05-26T08:19:14.475" v="5839" actId="1076"/>
          <ac:spMkLst>
            <pc:docMk/>
            <pc:sldMk cId="1426381271" sldId="288"/>
            <ac:spMk id="8" creationId="{7C182B4F-1DF8-791A-B116-C0DF2B328EE0}"/>
          </ac:spMkLst>
        </pc:spChg>
        <pc:spChg chg="add mod">
          <ac:chgData name="Ramanan Bhavanisankar (BLR TT)" userId="6335bef3-f234-4458-826e-2e89eeea0f72" providerId="ADAL" clId="{3B64121F-762B-4073-AA61-655642034695}" dt="2023-05-26T07:40:16.366" v="5703" actId="1076"/>
          <ac:spMkLst>
            <pc:docMk/>
            <pc:sldMk cId="1426381271" sldId="288"/>
            <ac:spMk id="13" creationId="{7E06D551-8600-7A42-086A-5048D09239F6}"/>
          </ac:spMkLst>
        </pc:spChg>
        <pc:spChg chg="add mod">
          <ac:chgData name="Ramanan Bhavanisankar (BLR TT)" userId="6335bef3-f234-4458-826e-2e89eeea0f72" providerId="ADAL" clId="{3B64121F-762B-4073-AA61-655642034695}" dt="2023-05-26T08:01:23.330" v="5801" actId="1076"/>
          <ac:spMkLst>
            <pc:docMk/>
            <pc:sldMk cId="1426381271" sldId="288"/>
            <ac:spMk id="18" creationId="{C1D842C8-D0BE-3604-1411-E09CA99AA228}"/>
          </ac:spMkLst>
        </pc:spChg>
        <pc:grpChg chg="add mod">
          <ac:chgData name="Ramanan Bhavanisankar (BLR TT)" userId="6335bef3-f234-4458-826e-2e89eeea0f72" providerId="ADAL" clId="{3B64121F-762B-4073-AA61-655642034695}" dt="2023-05-26T08:02:58.002" v="5802" actId="164"/>
          <ac:grpSpMkLst>
            <pc:docMk/>
            <pc:sldMk cId="1426381271" sldId="288"/>
            <ac:grpSpMk id="19" creationId="{E1A5D2E5-D2FA-B025-93E9-4EE64028981F}"/>
          </ac:grpSpMkLst>
        </pc:grpChg>
        <pc:picChg chg="add mod">
          <ac:chgData name="Ramanan Bhavanisankar (BLR TT)" userId="6335bef3-f234-4458-826e-2e89eeea0f72" providerId="ADAL" clId="{3B64121F-762B-4073-AA61-655642034695}" dt="2023-05-26T08:02:58.002" v="5802" actId="164"/>
          <ac:picMkLst>
            <pc:docMk/>
            <pc:sldMk cId="1426381271" sldId="288"/>
            <ac:picMk id="5" creationId="{92217E20-D1C8-FE6B-BC33-BAC1235FFDE8}"/>
          </ac:picMkLst>
        </pc:picChg>
        <pc:picChg chg="del">
          <ac:chgData name="Ramanan Bhavanisankar (BLR TT)" userId="6335bef3-f234-4458-826e-2e89eeea0f72" providerId="ADAL" clId="{3B64121F-762B-4073-AA61-655642034695}" dt="2023-05-26T07:32:16.405" v="5470" actId="478"/>
          <ac:picMkLst>
            <pc:docMk/>
            <pc:sldMk cId="1426381271" sldId="288"/>
            <ac:picMk id="6" creationId="{5456A385-656D-ACF1-F851-EEABF03F8176}"/>
          </ac:picMkLst>
        </pc:picChg>
        <pc:picChg chg="del">
          <ac:chgData name="Ramanan Bhavanisankar (BLR TT)" userId="6335bef3-f234-4458-826e-2e89eeea0f72" providerId="ADAL" clId="{3B64121F-762B-4073-AA61-655642034695}" dt="2023-05-26T07:32:15.367" v="5469" actId="478"/>
          <ac:picMkLst>
            <pc:docMk/>
            <pc:sldMk cId="1426381271" sldId="288"/>
            <ac:picMk id="10" creationId="{575950E5-98FD-F09F-EF24-BEAD85665C6A}"/>
          </ac:picMkLst>
        </pc:picChg>
        <pc:picChg chg="add mod">
          <ac:chgData name="Ramanan Bhavanisankar (BLR TT)" userId="6335bef3-f234-4458-826e-2e89eeea0f72" providerId="ADAL" clId="{3B64121F-762B-4073-AA61-655642034695}" dt="2023-05-26T08:19:09.075" v="5838" actId="1076"/>
          <ac:picMkLst>
            <pc:docMk/>
            <pc:sldMk cId="1426381271" sldId="288"/>
            <ac:picMk id="11" creationId="{43AE280D-EBD5-1074-DFE1-8A01EA32E3B2}"/>
          </ac:picMkLst>
        </pc:picChg>
        <pc:picChg chg="add del mod">
          <ac:chgData name="Ramanan Bhavanisankar (BLR TT)" userId="6335bef3-f234-4458-826e-2e89eeea0f72" providerId="ADAL" clId="{3B64121F-762B-4073-AA61-655642034695}" dt="2023-05-26T07:41:32.499" v="5719" actId="478"/>
          <ac:picMkLst>
            <pc:docMk/>
            <pc:sldMk cId="1426381271" sldId="288"/>
            <ac:picMk id="15" creationId="{5FE6B53B-4C32-3B98-23C0-1C0B1A05213B}"/>
          </ac:picMkLst>
        </pc:picChg>
        <pc:picChg chg="add mod">
          <ac:chgData name="Ramanan Bhavanisankar (BLR TT)" userId="6335bef3-f234-4458-826e-2e89eeea0f72" providerId="ADAL" clId="{3B64121F-762B-4073-AA61-655642034695}" dt="2023-05-26T08:00:24.682" v="5749" actId="1076"/>
          <ac:picMkLst>
            <pc:docMk/>
            <pc:sldMk cId="1426381271" sldId="288"/>
            <ac:picMk id="17" creationId="{81B153B2-4219-AE5E-F390-1AEA24DB8411}"/>
          </ac:picMkLst>
        </pc:picChg>
        <pc:picChg chg="add mod">
          <ac:chgData name="Ramanan Bhavanisankar (BLR TT)" userId="6335bef3-f234-4458-826e-2e89eeea0f72" providerId="ADAL" clId="{3B64121F-762B-4073-AA61-655642034695}" dt="2023-05-26T07:36:26.298" v="5543" actId="1076"/>
          <ac:picMkLst>
            <pc:docMk/>
            <pc:sldMk cId="1426381271" sldId="288"/>
            <ac:picMk id="1026" creationId="{4CF9BF76-5F7B-430A-4890-5BBA7E154C98}"/>
          </ac:picMkLst>
        </pc:picChg>
        <pc:picChg chg="add mod">
          <ac:chgData name="Ramanan Bhavanisankar (BLR TT)" userId="6335bef3-f234-4458-826e-2e89eeea0f72" providerId="ADAL" clId="{3B64121F-762B-4073-AA61-655642034695}" dt="2023-05-26T08:00:35.589" v="5751" actId="1076"/>
          <ac:picMkLst>
            <pc:docMk/>
            <pc:sldMk cId="1426381271" sldId="288"/>
            <ac:picMk id="1028" creationId="{34799546-44A9-0078-CA2F-89CEA748EEF9}"/>
          </ac:picMkLst>
        </pc:picChg>
      </pc:sldChg>
      <pc:sldChg chg="addSp delSp modSp add del mod setBg">
        <pc:chgData name="Ramanan Bhavanisankar (BLR TT)" userId="6335bef3-f234-4458-826e-2e89eeea0f72" providerId="ADAL" clId="{3B64121F-762B-4073-AA61-655642034695}" dt="2023-05-26T13:26:35.423" v="6362" actId="47"/>
        <pc:sldMkLst>
          <pc:docMk/>
          <pc:sldMk cId="245853654" sldId="289"/>
        </pc:sldMkLst>
        <pc:spChg chg="del">
          <ac:chgData name="Ramanan Bhavanisankar (BLR TT)" userId="6335bef3-f234-4458-826e-2e89eeea0f72" providerId="ADAL" clId="{3B64121F-762B-4073-AA61-655642034695}" dt="2023-05-26T12:49:05.578" v="5942" actId="478"/>
          <ac:spMkLst>
            <pc:docMk/>
            <pc:sldMk cId="245853654" sldId="289"/>
            <ac:spMk id="2" creationId="{ABB84545-D327-D8B9-CAFD-FA88D8C104A2}"/>
          </ac:spMkLst>
        </pc:spChg>
        <pc:spChg chg="add del mod">
          <ac:chgData name="Ramanan Bhavanisankar (BLR TT)" userId="6335bef3-f234-4458-826e-2e89eeea0f72" providerId="ADAL" clId="{3B64121F-762B-4073-AA61-655642034695}" dt="2023-05-26T12:54:38.037" v="5943" actId="478"/>
          <ac:spMkLst>
            <pc:docMk/>
            <pc:sldMk cId="245853654" sldId="289"/>
            <ac:spMk id="4" creationId="{F30D42B3-DECD-FD4A-61EB-C0A58DDC5BE0}"/>
          </ac:spMkLst>
        </pc:spChg>
        <pc:spChg chg="add del mod">
          <ac:chgData name="Ramanan Bhavanisankar (BLR TT)" userId="6335bef3-f234-4458-826e-2e89eeea0f72" providerId="ADAL" clId="{3B64121F-762B-4073-AA61-655642034695}" dt="2023-05-26T13:00:15.342" v="6032" actId="478"/>
          <ac:spMkLst>
            <pc:docMk/>
            <pc:sldMk cId="245853654" sldId="289"/>
            <ac:spMk id="8" creationId="{7429AD21-7CCD-E269-188A-CD802C95783B}"/>
          </ac:spMkLst>
        </pc:spChg>
        <pc:spChg chg="add del mod">
          <ac:chgData name="Ramanan Bhavanisankar (BLR TT)" userId="6335bef3-f234-4458-826e-2e89eeea0f72" providerId="ADAL" clId="{3B64121F-762B-4073-AA61-655642034695}" dt="2023-05-26T13:00:15.342" v="6032" actId="478"/>
          <ac:spMkLst>
            <pc:docMk/>
            <pc:sldMk cId="245853654" sldId="289"/>
            <ac:spMk id="9" creationId="{F96FFB35-5415-E65F-D19D-AE21B8CDA306}"/>
          </ac:spMkLst>
        </pc:spChg>
        <pc:spChg chg="add del mod">
          <ac:chgData name="Ramanan Bhavanisankar (BLR TT)" userId="6335bef3-f234-4458-826e-2e89eeea0f72" providerId="ADAL" clId="{3B64121F-762B-4073-AA61-655642034695}" dt="2023-05-26T13:00:15.342" v="6032" actId="478"/>
          <ac:spMkLst>
            <pc:docMk/>
            <pc:sldMk cId="245853654" sldId="289"/>
            <ac:spMk id="11" creationId="{6EE99840-5CD4-BC02-1441-14A503920404}"/>
          </ac:spMkLst>
        </pc:spChg>
        <pc:spChg chg="add del mod">
          <ac:chgData name="Ramanan Bhavanisankar (BLR TT)" userId="6335bef3-f234-4458-826e-2e89eeea0f72" providerId="ADAL" clId="{3B64121F-762B-4073-AA61-655642034695}" dt="2023-05-26T13:00:15.342" v="6032" actId="478"/>
          <ac:spMkLst>
            <pc:docMk/>
            <pc:sldMk cId="245853654" sldId="289"/>
            <ac:spMk id="12" creationId="{208E18BC-F45B-CF90-5232-605CA4A1092E}"/>
          </ac:spMkLst>
        </pc:spChg>
        <pc:spChg chg="add del mod">
          <ac:chgData name="Ramanan Bhavanisankar (BLR TT)" userId="6335bef3-f234-4458-826e-2e89eeea0f72" providerId="ADAL" clId="{3B64121F-762B-4073-AA61-655642034695}" dt="2023-05-26T13:00:15.342" v="6032" actId="478"/>
          <ac:spMkLst>
            <pc:docMk/>
            <pc:sldMk cId="245853654" sldId="289"/>
            <ac:spMk id="13" creationId="{5B3CEE10-36B2-8B0F-FD5C-9BC60E7C35C3}"/>
          </ac:spMkLst>
        </pc:spChg>
        <pc:spChg chg="add del mod">
          <ac:chgData name="Ramanan Bhavanisankar (BLR TT)" userId="6335bef3-f234-4458-826e-2e89eeea0f72" providerId="ADAL" clId="{3B64121F-762B-4073-AA61-655642034695}" dt="2023-05-26T13:00:15.342" v="6032" actId="478"/>
          <ac:spMkLst>
            <pc:docMk/>
            <pc:sldMk cId="245853654" sldId="289"/>
            <ac:spMk id="14" creationId="{023C84DD-EE03-0C5B-9446-18EB59187760}"/>
          </ac:spMkLst>
        </pc:spChg>
        <pc:spChg chg="add del mod ord">
          <ac:chgData name="Ramanan Bhavanisankar (BLR TT)" userId="6335bef3-f234-4458-826e-2e89eeea0f72" providerId="ADAL" clId="{3B64121F-762B-4073-AA61-655642034695}" dt="2023-05-26T13:07:19.976" v="6139" actId="478"/>
          <ac:spMkLst>
            <pc:docMk/>
            <pc:sldMk cId="245853654" sldId="289"/>
            <ac:spMk id="15" creationId="{17A2B16D-7C6F-4274-1D1D-0C5669506765}"/>
          </ac:spMkLst>
        </pc:spChg>
        <pc:spChg chg="add mod">
          <ac:chgData name="Ramanan Bhavanisankar (BLR TT)" userId="6335bef3-f234-4458-826e-2e89eeea0f72" providerId="ADAL" clId="{3B64121F-762B-4073-AA61-655642034695}" dt="2023-05-26T13:12:13.460" v="6281" actId="6549"/>
          <ac:spMkLst>
            <pc:docMk/>
            <pc:sldMk cId="245853654" sldId="289"/>
            <ac:spMk id="16" creationId="{0CDD9164-EB93-2AA3-355B-27AFE28593C2}"/>
          </ac:spMkLst>
        </pc:spChg>
        <pc:spChg chg="add mod">
          <ac:chgData name="Ramanan Bhavanisankar (BLR TT)" userId="6335bef3-f234-4458-826e-2e89eeea0f72" providerId="ADAL" clId="{3B64121F-762B-4073-AA61-655642034695}" dt="2023-05-26T13:12:10.655" v="6280" actId="6549"/>
          <ac:spMkLst>
            <pc:docMk/>
            <pc:sldMk cId="245853654" sldId="289"/>
            <ac:spMk id="17" creationId="{B48AFE91-468D-D045-AFC0-8838D57A5CE9}"/>
          </ac:spMkLst>
        </pc:spChg>
        <pc:spChg chg="add mod">
          <ac:chgData name="Ramanan Bhavanisankar (BLR TT)" userId="6335bef3-f234-4458-826e-2e89eeea0f72" providerId="ADAL" clId="{3B64121F-762B-4073-AA61-655642034695}" dt="2023-05-26T13:12:07.260" v="6279" actId="6549"/>
          <ac:spMkLst>
            <pc:docMk/>
            <pc:sldMk cId="245853654" sldId="289"/>
            <ac:spMk id="18" creationId="{5D3CD716-E158-F7B3-D2FC-F52E8EF78416}"/>
          </ac:spMkLst>
        </pc:spChg>
        <pc:spChg chg="add mod">
          <ac:chgData name="Ramanan Bhavanisankar (BLR TT)" userId="6335bef3-f234-4458-826e-2e89eeea0f72" providerId="ADAL" clId="{3B64121F-762B-4073-AA61-655642034695}" dt="2023-05-26T13:12:05.310" v="6278" actId="6549"/>
          <ac:spMkLst>
            <pc:docMk/>
            <pc:sldMk cId="245853654" sldId="289"/>
            <ac:spMk id="19" creationId="{91290D0D-450D-CF38-8593-28F131796C89}"/>
          </ac:spMkLst>
        </pc:spChg>
        <pc:spChg chg="add mod">
          <ac:chgData name="Ramanan Bhavanisankar (BLR TT)" userId="6335bef3-f234-4458-826e-2e89eeea0f72" providerId="ADAL" clId="{3B64121F-762B-4073-AA61-655642034695}" dt="2023-05-26T13:12:02.275" v="6277" actId="6549"/>
          <ac:spMkLst>
            <pc:docMk/>
            <pc:sldMk cId="245853654" sldId="289"/>
            <ac:spMk id="20" creationId="{365974A9-36DE-0401-74F0-9663E6D83A06}"/>
          </ac:spMkLst>
        </pc:spChg>
        <pc:spChg chg="add del mod">
          <ac:chgData name="Ramanan Bhavanisankar (BLR TT)" userId="6335bef3-f234-4458-826e-2e89eeea0f72" providerId="ADAL" clId="{3B64121F-762B-4073-AA61-655642034695}" dt="2023-05-26T13:07:45.258" v="6146" actId="478"/>
          <ac:spMkLst>
            <pc:docMk/>
            <pc:sldMk cId="245853654" sldId="289"/>
            <ac:spMk id="21" creationId="{7647A7D5-3110-A35A-35D9-12E7AC20FCB3}"/>
          </ac:spMkLst>
        </pc:spChg>
        <pc:spChg chg="add del mod">
          <ac:chgData name="Ramanan Bhavanisankar (BLR TT)" userId="6335bef3-f234-4458-826e-2e89eeea0f72" providerId="ADAL" clId="{3B64121F-762B-4073-AA61-655642034695}" dt="2023-05-26T13:07:44.732" v="6145" actId="478"/>
          <ac:spMkLst>
            <pc:docMk/>
            <pc:sldMk cId="245853654" sldId="289"/>
            <ac:spMk id="22" creationId="{EDEF109C-F3F5-EC54-9F55-F8854A4977FD}"/>
          </ac:spMkLst>
        </pc:spChg>
        <pc:spChg chg="add del mod">
          <ac:chgData name="Ramanan Bhavanisankar (BLR TT)" userId="6335bef3-f234-4458-826e-2e89eeea0f72" providerId="ADAL" clId="{3B64121F-762B-4073-AA61-655642034695}" dt="2023-05-26T13:07:44.113" v="6144" actId="478"/>
          <ac:spMkLst>
            <pc:docMk/>
            <pc:sldMk cId="245853654" sldId="289"/>
            <ac:spMk id="23" creationId="{F5609821-8CA7-0894-19F1-FD06B706830C}"/>
          </ac:spMkLst>
        </pc:spChg>
        <pc:spChg chg="add del mod">
          <ac:chgData name="Ramanan Bhavanisankar (BLR TT)" userId="6335bef3-f234-4458-826e-2e89eeea0f72" providerId="ADAL" clId="{3B64121F-762B-4073-AA61-655642034695}" dt="2023-05-26T13:07:42.989" v="6143" actId="478"/>
          <ac:spMkLst>
            <pc:docMk/>
            <pc:sldMk cId="245853654" sldId="289"/>
            <ac:spMk id="24" creationId="{EC62A0F9-2DD6-E7B5-9855-E8E3F8EDF909}"/>
          </ac:spMkLst>
        </pc:spChg>
        <pc:spChg chg="add del mod">
          <ac:chgData name="Ramanan Bhavanisankar (BLR TT)" userId="6335bef3-f234-4458-826e-2e89eeea0f72" providerId="ADAL" clId="{3B64121F-762B-4073-AA61-655642034695}" dt="2023-05-26T13:01:01.681" v="6034" actId="478"/>
          <ac:spMkLst>
            <pc:docMk/>
            <pc:sldMk cId="245853654" sldId="289"/>
            <ac:spMk id="25" creationId="{8D97550B-B77B-CB14-F720-85C7F261CC28}"/>
          </ac:spMkLst>
        </pc:spChg>
        <pc:spChg chg="add del mod">
          <ac:chgData name="Ramanan Bhavanisankar (BLR TT)" userId="6335bef3-f234-4458-826e-2e89eeea0f72" providerId="ADAL" clId="{3B64121F-762B-4073-AA61-655642034695}" dt="2023-05-26T13:09:40.103" v="6155" actId="478"/>
          <ac:spMkLst>
            <pc:docMk/>
            <pc:sldMk cId="245853654" sldId="289"/>
            <ac:spMk id="33" creationId="{E38D1841-D3FE-998B-385F-C7ACC6104AF4}"/>
          </ac:spMkLst>
        </pc:spChg>
        <pc:spChg chg="add mod ord">
          <ac:chgData name="Ramanan Bhavanisankar (BLR TT)" userId="6335bef3-f234-4458-826e-2e89eeea0f72" providerId="ADAL" clId="{3B64121F-762B-4073-AA61-655642034695}" dt="2023-05-26T13:15:26.675" v="6286" actId="1076"/>
          <ac:spMkLst>
            <pc:docMk/>
            <pc:sldMk cId="245853654" sldId="289"/>
            <ac:spMk id="34" creationId="{334E2210-44A7-6156-49D5-D7ACEB0A0E31}"/>
          </ac:spMkLst>
        </pc:spChg>
        <pc:picChg chg="del">
          <ac:chgData name="Ramanan Bhavanisankar (BLR TT)" userId="6335bef3-f234-4458-826e-2e89eeea0f72" providerId="ADAL" clId="{3B64121F-762B-4073-AA61-655642034695}" dt="2023-05-26T12:49:05.578" v="5942" actId="478"/>
          <ac:picMkLst>
            <pc:docMk/>
            <pc:sldMk cId="245853654" sldId="289"/>
            <ac:picMk id="6" creationId="{5456A385-656D-ACF1-F851-EEABF03F8176}"/>
          </ac:picMkLst>
        </pc:picChg>
        <pc:picChg chg="add del mod ord">
          <ac:chgData name="Ramanan Bhavanisankar (BLR TT)" userId="6335bef3-f234-4458-826e-2e89eeea0f72" providerId="ADAL" clId="{3B64121F-762B-4073-AA61-655642034695}" dt="2023-05-26T12:59:41.402" v="6028" actId="478"/>
          <ac:picMkLst>
            <pc:docMk/>
            <pc:sldMk cId="245853654" sldId="289"/>
            <ac:picMk id="7" creationId="{D3290D46-0A8C-8FFA-E3D4-CEA2D1A96D82}"/>
          </ac:picMkLst>
        </pc:picChg>
        <pc:picChg chg="del">
          <ac:chgData name="Ramanan Bhavanisankar (BLR TT)" userId="6335bef3-f234-4458-826e-2e89eeea0f72" providerId="ADAL" clId="{3B64121F-762B-4073-AA61-655642034695}" dt="2023-05-26T12:49:05.578" v="5942" actId="478"/>
          <ac:picMkLst>
            <pc:docMk/>
            <pc:sldMk cId="245853654" sldId="289"/>
            <ac:picMk id="10" creationId="{575950E5-98FD-F09F-EF24-BEAD85665C6A}"/>
          </ac:picMkLst>
        </pc:picChg>
        <pc:picChg chg="add del mod">
          <ac:chgData name="Ramanan Bhavanisankar (BLR TT)" userId="6335bef3-f234-4458-826e-2e89eeea0f72" providerId="ADAL" clId="{3B64121F-762B-4073-AA61-655642034695}" dt="2023-05-26T13:01:03.158" v="6035" actId="478"/>
          <ac:picMkLst>
            <pc:docMk/>
            <pc:sldMk cId="245853654" sldId="289"/>
            <ac:picMk id="26" creationId="{CADCB8F6-83AF-3575-2A3B-BB62A33AE806}"/>
          </ac:picMkLst>
        </pc:picChg>
        <pc:picChg chg="add del mod">
          <ac:chgData name="Ramanan Bhavanisankar (BLR TT)" userId="6335bef3-f234-4458-826e-2e89eeea0f72" providerId="ADAL" clId="{3B64121F-762B-4073-AA61-655642034695}" dt="2023-05-26T13:07:09.093" v="6137" actId="478"/>
          <ac:picMkLst>
            <pc:docMk/>
            <pc:sldMk cId="245853654" sldId="289"/>
            <ac:picMk id="27" creationId="{8CE40DED-B900-BFCD-FB7E-FE6265C46C65}"/>
          </ac:picMkLst>
        </pc:picChg>
        <pc:picChg chg="add del mod">
          <ac:chgData name="Ramanan Bhavanisankar (BLR TT)" userId="6335bef3-f234-4458-826e-2e89eeea0f72" providerId="ADAL" clId="{3B64121F-762B-4073-AA61-655642034695}" dt="2023-05-26T13:07:03.436" v="6132" actId="478"/>
          <ac:picMkLst>
            <pc:docMk/>
            <pc:sldMk cId="245853654" sldId="289"/>
            <ac:picMk id="28" creationId="{0277B76D-6CED-17CF-0BEA-8F0384C21C01}"/>
          </ac:picMkLst>
        </pc:picChg>
        <pc:picChg chg="add del mod">
          <ac:chgData name="Ramanan Bhavanisankar (BLR TT)" userId="6335bef3-f234-4458-826e-2e89eeea0f72" providerId="ADAL" clId="{3B64121F-762B-4073-AA61-655642034695}" dt="2023-05-26T13:07:04.346" v="6133" actId="478"/>
          <ac:picMkLst>
            <pc:docMk/>
            <pc:sldMk cId="245853654" sldId="289"/>
            <ac:picMk id="29" creationId="{FAA72FCB-C9AF-075C-E861-F82DCC4A5903}"/>
          </ac:picMkLst>
        </pc:picChg>
        <pc:picChg chg="add del mod">
          <ac:chgData name="Ramanan Bhavanisankar (BLR TT)" userId="6335bef3-f234-4458-826e-2e89eeea0f72" providerId="ADAL" clId="{3B64121F-762B-4073-AA61-655642034695}" dt="2023-05-26T13:07:05.013" v="6134" actId="478"/>
          <ac:picMkLst>
            <pc:docMk/>
            <pc:sldMk cId="245853654" sldId="289"/>
            <ac:picMk id="30" creationId="{FC071FF6-3A52-A10B-9052-C9DD47C4FC4E}"/>
          </ac:picMkLst>
        </pc:picChg>
        <pc:picChg chg="add del mod">
          <ac:chgData name="Ramanan Bhavanisankar (BLR TT)" userId="6335bef3-f234-4458-826e-2e89eeea0f72" providerId="ADAL" clId="{3B64121F-762B-4073-AA61-655642034695}" dt="2023-05-26T13:11:11.031" v="6192" actId="26606"/>
          <ac:picMkLst>
            <pc:docMk/>
            <pc:sldMk cId="245853654" sldId="289"/>
            <ac:picMk id="32" creationId="{D0293F08-3F0E-5A8C-C140-062F820E4CCE}"/>
          </ac:picMkLst>
        </pc:picChg>
        <pc:picChg chg="add del">
          <ac:chgData name="Ramanan Bhavanisankar (BLR TT)" userId="6335bef3-f234-4458-826e-2e89eeea0f72" providerId="ADAL" clId="{3B64121F-762B-4073-AA61-655642034695}" dt="2023-05-26T13:02:50.014" v="6119"/>
          <ac:picMkLst>
            <pc:docMk/>
            <pc:sldMk cId="245853654" sldId="289"/>
            <ac:picMk id="2050" creationId="{DF896BA8-47BA-2E51-662E-69CF7DAF8E5C}"/>
          </ac:picMkLst>
        </pc:picChg>
        <pc:picChg chg="add del mod">
          <ac:chgData name="Ramanan Bhavanisankar (BLR TT)" userId="6335bef3-f234-4458-826e-2e89eeea0f72" providerId="ADAL" clId="{3B64121F-762B-4073-AA61-655642034695}" dt="2023-05-26T13:05:15.812" v="6123" actId="478"/>
          <ac:picMkLst>
            <pc:docMk/>
            <pc:sldMk cId="245853654" sldId="289"/>
            <ac:picMk id="2052" creationId="{6907C5F6-74AD-AD6B-62FC-82B093171C24}"/>
          </ac:picMkLst>
        </pc:picChg>
      </pc:sldChg>
      <pc:sldChg chg="addSp delSp modSp add mod setBg modAnim">
        <pc:chgData name="Ramanan Bhavanisankar (BLR TT)" userId="6335bef3-f234-4458-826e-2e89eeea0f72" providerId="ADAL" clId="{3B64121F-762B-4073-AA61-655642034695}" dt="2023-05-26T13:51:45.384" v="7145" actId="1036"/>
        <pc:sldMkLst>
          <pc:docMk/>
          <pc:sldMk cId="2378735525" sldId="290"/>
        </pc:sldMkLst>
        <pc:spChg chg="add mod">
          <ac:chgData name="Ramanan Bhavanisankar (BLR TT)" userId="6335bef3-f234-4458-826e-2e89eeea0f72" providerId="ADAL" clId="{3B64121F-762B-4073-AA61-655642034695}" dt="2023-05-26T13:47:38.818" v="7066" actId="207"/>
          <ac:spMkLst>
            <pc:docMk/>
            <pc:sldMk cId="2378735525" sldId="290"/>
            <ac:spMk id="3" creationId="{6E5C307E-5D5D-99BB-E495-A7B19E8A6715}"/>
          </ac:spMkLst>
        </pc:spChg>
        <pc:spChg chg="del mod">
          <ac:chgData name="Ramanan Bhavanisankar (BLR TT)" userId="6335bef3-f234-4458-826e-2e89eeea0f72" providerId="ADAL" clId="{3B64121F-762B-4073-AA61-655642034695}" dt="2023-05-26T13:16:01.399" v="6292"/>
          <ac:spMkLst>
            <pc:docMk/>
            <pc:sldMk cId="2378735525" sldId="290"/>
            <ac:spMk id="12" creationId="{51ADC748-FC41-9829-E457-58ACBC7859DC}"/>
          </ac:spMkLst>
        </pc:spChg>
        <pc:spChg chg="del">
          <ac:chgData name="Ramanan Bhavanisankar (BLR TT)" userId="6335bef3-f234-4458-826e-2e89eeea0f72" providerId="ADAL" clId="{3B64121F-762B-4073-AA61-655642034695}" dt="2023-05-26T13:16:02.838" v="6293" actId="478"/>
          <ac:spMkLst>
            <pc:docMk/>
            <pc:sldMk cId="2378735525" sldId="290"/>
            <ac:spMk id="15" creationId="{8D1FD5FE-392C-97ED-6451-CBC646EE7087}"/>
          </ac:spMkLst>
        </pc:spChg>
        <pc:spChg chg="add del">
          <ac:chgData name="Ramanan Bhavanisankar (BLR TT)" userId="6335bef3-f234-4458-826e-2e89eeea0f72" providerId="ADAL" clId="{3B64121F-762B-4073-AA61-655642034695}" dt="2023-05-26T13:16:23.944" v="6301" actId="26606"/>
          <ac:spMkLst>
            <pc:docMk/>
            <pc:sldMk cId="2378735525" sldId="290"/>
            <ac:spMk id="50" creationId="{DFE88786-7EC9-4CF1-8553-2C3021944882}"/>
          </ac:spMkLst>
        </pc:spChg>
        <pc:spChg chg="add mod">
          <ac:chgData name="Ramanan Bhavanisankar (BLR TT)" userId="6335bef3-f234-4458-826e-2e89eeea0f72" providerId="ADAL" clId="{3B64121F-762B-4073-AA61-655642034695}" dt="2023-05-26T13:34:43.099" v="6746" actId="1035"/>
          <ac:spMkLst>
            <pc:docMk/>
            <pc:sldMk cId="2378735525" sldId="290"/>
            <ac:spMk id="91" creationId="{E49D9A30-B547-8C2A-2440-B47CAAFFBD48}"/>
          </ac:spMkLst>
        </pc:spChg>
        <pc:spChg chg="add mod">
          <ac:chgData name="Ramanan Bhavanisankar (BLR TT)" userId="6335bef3-f234-4458-826e-2e89eeea0f72" providerId="ADAL" clId="{3B64121F-762B-4073-AA61-655642034695}" dt="2023-05-26T13:34:43.099" v="6746" actId="1035"/>
          <ac:spMkLst>
            <pc:docMk/>
            <pc:sldMk cId="2378735525" sldId="290"/>
            <ac:spMk id="103" creationId="{041ABD2E-7B83-D350-7024-B1FEE7F011E0}"/>
          </ac:spMkLst>
        </pc:spChg>
        <pc:spChg chg="add mod">
          <ac:chgData name="Ramanan Bhavanisankar (BLR TT)" userId="6335bef3-f234-4458-826e-2e89eeea0f72" providerId="ADAL" clId="{3B64121F-762B-4073-AA61-655642034695}" dt="2023-05-26T13:34:43.099" v="6746" actId="1035"/>
          <ac:spMkLst>
            <pc:docMk/>
            <pc:sldMk cId="2378735525" sldId="290"/>
            <ac:spMk id="104" creationId="{613DD26F-AD0A-0908-B06D-E4D8BC9DF71F}"/>
          </ac:spMkLst>
        </pc:spChg>
        <pc:spChg chg="add mod">
          <ac:chgData name="Ramanan Bhavanisankar (BLR TT)" userId="6335bef3-f234-4458-826e-2e89eeea0f72" providerId="ADAL" clId="{3B64121F-762B-4073-AA61-655642034695}" dt="2023-05-26T13:36:20.876" v="6752" actId="14100"/>
          <ac:spMkLst>
            <pc:docMk/>
            <pc:sldMk cId="2378735525" sldId="290"/>
            <ac:spMk id="105" creationId="{2F181D67-AF7C-FF65-FC18-9E27EB7B4F4F}"/>
          </ac:spMkLst>
        </pc:spChg>
        <pc:spChg chg="add mod">
          <ac:chgData name="Ramanan Bhavanisankar (BLR TT)" userId="6335bef3-f234-4458-826e-2e89eeea0f72" providerId="ADAL" clId="{3B64121F-762B-4073-AA61-655642034695}" dt="2023-05-26T13:41:39.440" v="6849" actId="1076"/>
          <ac:spMkLst>
            <pc:docMk/>
            <pc:sldMk cId="2378735525" sldId="290"/>
            <ac:spMk id="113" creationId="{4EE85EC0-D37A-FE05-5A10-BE048D97C982}"/>
          </ac:spMkLst>
        </pc:spChg>
        <pc:spChg chg="add del mod">
          <ac:chgData name="Ramanan Bhavanisankar (BLR TT)" userId="6335bef3-f234-4458-826e-2e89eeea0f72" providerId="ADAL" clId="{3B64121F-762B-4073-AA61-655642034695}" dt="2023-05-26T13:34:43.099" v="6746" actId="1035"/>
          <ac:spMkLst>
            <pc:docMk/>
            <pc:sldMk cId="2378735525" sldId="290"/>
            <ac:spMk id="114" creationId="{EFCB4EF9-0769-59EA-9849-A1BC9540C523}"/>
          </ac:spMkLst>
        </pc:spChg>
        <pc:spChg chg="add mod">
          <ac:chgData name="Ramanan Bhavanisankar (BLR TT)" userId="6335bef3-f234-4458-826e-2e89eeea0f72" providerId="ADAL" clId="{3B64121F-762B-4073-AA61-655642034695}" dt="2023-05-26T13:34:43.099" v="6746" actId="1035"/>
          <ac:spMkLst>
            <pc:docMk/>
            <pc:sldMk cId="2378735525" sldId="290"/>
            <ac:spMk id="115" creationId="{BFE45D62-C186-76E6-1DE3-DDC248569069}"/>
          </ac:spMkLst>
        </pc:spChg>
        <pc:spChg chg="add mod">
          <ac:chgData name="Ramanan Bhavanisankar (BLR TT)" userId="6335bef3-f234-4458-826e-2e89eeea0f72" providerId="ADAL" clId="{3B64121F-762B-4073-AA61-655642034695}" dt="2023-05-26T13:36:20.258" v="6751" actId="1076"/>
          <ac:spMkLst>
            <pc:docMk/>
            <pc:sldMk cId="2378735525" sldId="290"/>
            <ac:spMk id="116" creationId="{D9813D05-8C34-55B5-702B-90C88DDB8364}"/>
          </ac:spMkLst>
        </pc:spChg>
        <pc:spChg chg="add mod">
          <ac:chgData name="Ramanan Bhavanisankar (BLR TT)" userId="6335bef3-f234-4458-826e-2e89eeea0f72" providerId="ADAL" clId="{3B64121F-762B-4073-AA61-655642034695}" dt="2023-05-26T13:34:43.099" v="6746" actId="1035"/>
          <ac:spMkLst>
            <pc:docMk/>
            <pc:sldMk cId="2378735525" sldId="290"/>
            <ac:spMk id="117" creationId="{BD27B25A-0F7B-0494-87FF-F79599F2505C}"/>
          </ac:spMkLst>
        </pc:spChg>
        <pc:spChg chg="add mod">
          <ac:chgData name="Ramanan Bhavanisankar (BLR TT)" userId="6335bef3-f234-4458-826e-2e89eeea0f72" providerId="ADAL" clId="{3B64121F-762B-4073-AA61-655642034695}" dt="2023-05-26T13:34:43.099" v="6746" actId="1035"/>
          <ac:spMkLst>
            <pc:docMk/>
            <pc:sldMk cId="2378735525" sldId="290"/>
            <ac:spMk id="118" creationId="{954FEF2D-5D78-68DD-DB02-6E6B9A73D03F}"/>
          </ac:spMkLst>
        </pc:spChg>
        <pc:spChg chg="add del mod">
          <ac:chgData name="Ramanan Bhavanisankar (BLR TT)" userId="6335bef3-f234-4458-826e-2e89eeea0f72" providerId="ADAL" clId="{3B64121F-762B-4073-AA61-655642034695}" dt="2023-05-26T13:37:29.321" v="6753" actId="478"/>
          <ac:spMkLst>
            <pc:docMk/>
            <pc:sldMk cId="2378735525" sldId="290"/>
            <ac:spMk id="119" creationId="{843FA756-328C-DC42-4AD7-1370B7560FDB}"/>
          </ac:spMkLst>
        </pc:spChg>
        <pc:spChg chg="add mod">
          <ac:chgData name="Ramanan Bhavanisankar (BLR TT)" userId="6335bef3-f234-4458-826e-2e89eeea0f72" providerId="ADAL" clId="{3B64121F-762B-4073-AA61-655642034695}" dt="2023-05-26T13:38:44.775" v="6760" actId="207"/>
          <ac:spMkLst>
            <pc:docMk/>
            <pc:sldMk cId="2378735525" sldId="290"/>
            <ac:spMk id="120" creationId="{76D92B0B-EB43-BA36-D83E-AF3223A2B4D0}"/>
          </ac:spMkLst>
        </pc:spChg>
        <pc:spChg chg="add mod">
          <ac:chgData name="Ramanan Bhavanisankar (BLR TT)" userId="6335bef3-f234-4458-826e-2e89eeea0f72" providerId="ADAL" clId="{3B64121F-762B-4073-AA61-655642034695}" dt="2023-05-26T13:51:34.437" v="7134" actId="1036"/>
          <ac:spMkLst>
            <pc:docMk/>
            <pc:sldMk cId="2378735525" sldId="290"/>
            <ac:spMk id="121" creationId="{657E4738-94E0-4289-14B7-B1766EAAFCF4}"/>
          </ac:spMkLst>
        </pc:spChg>
        <pc:spChg chg="add mod">
          <ac:chgData name="Ramanan Bhavanisankar (BLR TT)" userId="6335bef3-f234-4458-826e-2e89eeea0f72" providerId="ADAL" clId="{3B64121F-762B-4073-AA61-655642034695}" dt="2023-05-26T13:39:20.443" v="6793" actId="207"/>
          <ac:spMkLst>
            <pc:docMk/>
            <pc:sldMk cId="2378735525" sldId="290"/>
            <ac:spMk id="122" creationId="{8273F267-9A9B-21A8-D090-A09FEC9B97D9}"/>
          </ac:spMkLst>
        </pc:spChg>
        <pc:spChg chg="add mod">
          <ac:chgData name="Ramanan Bhavanisankar (BLR TT)" userId="6335bef3-f234-4458-826e-2e89eeea0f72" providerId="ADAL" clId="{3B64121F-762B-4073-AA61-655642034695}" dt="2023-05-26T13:51:38.489" v="7139" actId="1036"/>
          <ac:spMkLst>
            <pc:docMk/>
            <pc:sldMk cId="2378735525" sldId="290"/>
            <ac:spMk id="123" creationId="{9130EF18-5C2A-D1D9-C638-B74ABD4C21D6}"/>
          </ac:spMkLst>
        </pc:spChg>
        <pc:spChg chg="add mod">
          <ac:chgData name="Ramanan Bhavanisankar (BLR TT)" userId="6335bef3-f234-4458-826e-2e89eeea0f72" providerId="ADAL" clId="{3B64121F-762B-4073-AA61-655642034695}" dt="2023-05-26T13:42:52.106" v="6863" actId="207"/>
          <ac:spMkLst>
            <pc:docMk/>
            <pc:sldMk cId="2378735525" sldId="290"/>
            <ac:spMk id="124" creationId="{A366312E-36E2-9E01-92BA-CA7591C45059}"/>
          </ac:spMkLst>
        </pc:spChg>
        <pc:spChg chg="add mod">
          <ac:chgData name="Ramanan Bhavanisankar (BLR TT)" userId="6335bef3-f234-4458-826e-2e89eeea0f72" providerId="ADAL" clId="{3B64121F-762B-4073-AA61-655642034695}" dt="2023-05-26T13:51:45.384" v="7145" actId="1036"/>
          <ac:spMkLst>
            <pc:docMk/>
            <pc:sldMk cId="2378735525" sldId="290"/>
            <ac:spMk id="125" creationId="{201BE877-86C1-A3C0-5885-4E9543BBC26A}"/>
          </ac:spMkLst>
        </pc:spChg>
        <pc:grpChg chg="add del">
          <ac:chgData name="Ramanan Bhavanisankar (BLR TT)" userId="6335bef3-f234-4458-826e-2e89eeea0f72" providerId="ADAL" clId="{3B64121F-762B-4073-AA61-655642034695}" dt="2023-05-26T13:16:23.944" v="6301" actId="26606"/>
          <ac:grpSpMkLst>
            <pc:docMk/>
            <pc:sldMk cId="2378735525" sldId="290"/>
            <ac:grpSpMk id="6" creationId="{8EC1EDC6-1B42-4FCD-BC53-B1D05BFF2E3F}"/>
          </ac:grpSpMkLst>
        </pc:grpChg>
        <pc:grpChg chg="add del">
          <ac:chgData name="Ramanan Bhavanisankar (BLR TT)" userId="6335bef3-f234-4458-826e-2e89eeea0f72" providerId="ADAL" clId="{3B64121F-762B-4073-AA61-655642034695}" dt="2023-05-26T13:16:16.579" v="6299" actId="26606"/>
          <ac:grpSpMkLst>
            <pc:docMk/>
            <pc:sldMk cId="2378735525" sldId="290"/>
            <ac:grpSpMk id="9" creationId="{8EC1EDC6-1B42-4FCD-BC53-B1D05BFF2E3F}"/>
          </ac:grpSpMkLst>
        </pc:grpChg>
        <pc:grpChg chg="add del">
          <ac:chgData name="Ramanan Bhavanisankar (BLR TT)" userId="6335bef3-f234-4458-826e-2e89eeea0f72" providerId="ADAL" clId="{3B64121F-762B-4073-AA61-655642034695}" dt="2023-05-26T13:16:23.944" v="6301" actId="26606"/>
          <ac:grpSpMkLst>
            <pc:docMk/>
            <pc:sldMk cId="2378735525" sldId="290"/>
            <ac:grpSpMk id="56" creationId="{AFCC34F2-8A34-4176-9DCF-3E14806B31C9}"/>
          </ac:grpSpMkLst>
        </pc:grpChg>
        <pc:grpChg chg="add del">
          <ac:chgData name="Ramanan Bhavanisankar (BLR TT)" userId="6335bef3-f234-4458-826e-2e89eeea0f72" providerId="ADAL" clId="{3B64121F-762B-4073-AA61-655642034695}" dt="2023-05-26T13:16:23.944" v="6301" actId="26606"/>
          <ac:grpSpMkLst>
            <pc:docMk/>
            <pc:sldMk cId="2378735525" sldId="290"/>
            <ac:grpSpMk id="92" creationId="{6EBD291B-DF20-4DC7-B790-C0E2209CC840}"/>
          </ac:grpSpMkLst>
        </pc:grpChg>
        <pc:picChg chg="add del mod">
          <ac:chgData name="Ramanan Bhavanisankar (BLR TT)" userId="6335bef3-f234-4458-826e-2e89eeea0f72" providerId="ADAL" clId="{3B64121F-762B-4073-AA61-655642034695}" dt="2023-05-26T13:17:31.060" v="6306" actId="478"/>
          <ac:picMkLst>
            <pc:docMk/>
            <pc:sldMk cId="2378735525" sldId="290"/>
            <ac:picMk id="2" creationId="{74CE6341-286A-D354-7363-97263CE93178}"/>
          </ac:picMkLst>
        </pc:picChg>
        <pc:picChg chg="add del">
          <ac:chgData name="Ramanan Bhavanisankar (BLR TT)" userId="6335bef3-f234-4458-826e-2e89eeea0f72" providerId="ADAL" clId="{3B64121F-762B-4073-AA61-655642034695}" dt="2023-05-26T13:16:16.579" v="6299" actId="26606"/>
          <ac:picMkLst>
            <pc:docMk/>
            <pc:sldMk cId="2378735525" sldId="290"/>
            <ac:picMk id="4" creationId="{6551C300-1D7A-46C3-9EF6-0EAC9B1E1F53}"/>
          </ac:picMkLst>
        </pc:picChg>
        <pc:picChg chg="add del">
          <ac:chgData name="Ramanan Bhavanisankar (BLR TT)" userId="6335bef3-f234-4458-826e-2e89eeea0f72" providerId="ADAL" clId="{3B64121F-762B-4073-AA61-655642034695}" dt="2023-05-26T13:16:23.944" v="6301" actId="26606"/>
          <ac:picMkLst>
            <pc:docMk/>
            <pc:sldMk cId="2378735525" sldId="290"/>
            <ac:picMk id="5" creationId="{6551C300-1D7A-46C3-9EF6-0EAC9B1E1F53}"/>
          </ac:picMkLst>
        </pc:picChg>
        <pc:picChg chg="del">
          <ac:chgData name="Ramanan Bhavanisankar (BLR TT)" userId="6335bef3-f234-4458-826e-2e89eeea0f72" providerId="ADAL" clId="{3B64121F-762B-4073-AA61-655642034695}" dt="2023-05-26T13:16:03.552" v="6294" actId="478"/>
          <ac:picMkLst>
            <pc:docMk/>
            <pc:sldMk cId="2378735525" sldId="290"/>
            <ac:picMk id="7" creationId="{D0CBC2E8-6203-4BBA-6C78-5F76522ED45F}"/>
          </ac:picMkLst>
        </pc:picChg>
        <pc:picChg chg="del">
          <ac:chgData name="Ramanan Bhavanisankar (BLR TT)" userId="6335bef3-f234-4458-826e-2e89eeea0f72" providerId="ADAL" clId="{3B64121F-762B-4073-AA61-655642034695}" dt="2023-05-26T13:15:58.316" v="6288" actId="478"/>
          <ac:picMkLst>
            <pc:docMk/>
            <pc:sldMk cId="2378735525" sldId="290"/>
            <ac:picMk id="10" creationId="{4E1A65B4-755E-1D59-B3B8-3AEA2BBB6043}"/>
          </ac:picMkLst>
        </pc:picChg>
        <pc:picChg chg="del">
          <ac:chgData name="Ramanan Bhavanisankar (BLR TT)" userId="6335bef3-f234-4458-826e-2e89eeea0f72" providerId="ADAL" clId="{3B64121F-762B-4073-AA61-655642034695}" dt="2023-05-26T13:16:04.184" v="6295" actId="478"/>
          <ac:picMkLst>
            <pc:docMk/>
            <pc:sldMk cId="2378735525" sldId="290"/>
            <ac:picMk id="13" creationId="{B696E608-5D3F-31DA-74D1-42257CA67264}"/>
          </ac:picMkLst>
        </pc:picChg>
        <pc:picChg chg="add del">
          <ac:chgData name="Ramanan Bhavanisankar (BLR TT)" userId="6335bef3-f234-4458-826e-2e89eeea0f72" providerId="ADAL" clId="{3B64121F-762B-4073-AA61-655642034695}" dt="2023-05-26T13:16:23.944" v="6301" actId="26606"/>
          <ac:picMkLst>
            <pc:docMk/>
            <pc:sldMk cId="2378735525" sldId="290"/>
            <ac:picMk id="52" creationId="{86D8F06D-0176-412D-A69C-AF7042B7EE96}"/>
          </ac:picMkLst>
        </pc:picChg>
        <pc:picChg chg="add del">
          <ac:chgData name="Ramanan Bhavanisankar (BLR TT)" userId="6335bef3-f234-4458-826e-2e89eeea0f72" providerId="ADAL" clId="{3B64121F-762B-4073-AA61-655642034695}" dt="2023-05-26T13:16:23.944" v="6301" actId="26606"/>
          <ac:picMkLst>
            <pc:docMk/>
            <pc:sldMk cId="2378735525" sldId="290"/>
            <ac:picMk id="54" creationId="{815562A4-61AD-4BDB-9BDB-34860AE47A55}"/>
          </ac:picMkLst>
        </pc:picChg>
        <pc:picChg chg="add del mod">
          <ac:chgData name="Ramanan Bhavanisankar (BLR TT)" userId="6335bef3-f234-4458-826e-2e89eeea0f72" providerId="ADAL" clId="{3B64121F-762B-4073-AA61-655642034695}" dt="2023-05-26T13:20:41.901" v="6319" actId="478"/>
          <ac:picMkLst>
            <pc:docMk/>
            <pc:sldMk cId="2378735525" sldId="290"/>
            <ac:picMk id="107" creationId="{A14A796D-8CCA-195F-13D3-D49C2D22DD9E}"/>
          </ac:picMkLst>
        </pc:picChg>
        <pc:picChg chg="add del mod">
          <ac:chgData name="Ramanan Bhavanisankar (BLR TT)" userId="6335bef3-f234-4458-826e-2e89eeea0f72" providerId="ADAL" clId="{3B64121F-762B-4073-AA61-655642034695}" dt="2023-05-26T13:23:55.402" v="6329" actId="478"/>
          <ac:picMkLst>
            <pc:docMk/>
            <pc:sldMk cId="2378735525" sldId="290"/>
            <ac:picMk id="109" creationId="{B425CB76-86FD-F697-F5BE-55A405223896}"/>
          </ac:picMkLst>
        </pc:picChg>
        <pc:picChg chg="add mod">
          <ac:chgData name="Ramanan Bhavanisankar (BLR TT)" userId="6335bef3-f234-4458-826e-2e89eeea0f72" providerId="ADAL" clId="{3B64121F-762B-4073-AA61-655642034695}" dt="2023-05-26T13:27:59.463" v="6426" actId="1036"/>
          <ac:picMkLst>
            <pc:docMk/>
            <pc:sldMk cId="2378735525" sldId="290"/>
            <ac:picMk id="111" creationId="{B427F280-F0AC-3A5F-B73B-5C68795ED1A0}"/>
          </ac:picMkLst>
        </pc:picChg>
        <pc:picChg chg="add del mod">
          <ac:chgData name="Ramanan Bhavanisankar (BLR TT)" userId="6335bef3-f234-4458-826e-2e89eeea0f72" providerId="ADAL" clId="{3B64121F-762B-4073-AA61-655642034695}" dt="2023-05-26T13:18:24.269" v="6313" actId="478"/>
          <ac:picMkLst>
            <pc:docMk/>
            <pc:sldMk cId="2378735525" sldId="290"/>
            <ac:picMk id="3074" creationId="{7FC53D34-C252-15AE-F3D2-368CCC0CD42D}"/>
          </ac:picMkLst>
        </pc:picChg>
        <pc:picChg chg="add del">
          <ac:chgData name="Ramanan Bhavanisankar (BLR TT)" userId="6335bef3-f234-4458-826e-2e89eeea0f72" providerId="ADAL" clId="{3B64121F-762B-4073-AA61-655642034695}" dt="2023-05-26T13:21:43.339" v="6321" actId="478"/>
          <ac:picMkLst>
            <pc:docMk/>
            <pc:sldMk cId="2378735525" sldId="290"/>
            <ac:picMk id="3076" creationId="{89CB69DC-C059-B44E-BB53-9FED8A4942F2}"/>
          </ac:picMkLst>
        </pc:picChg>
        <pc:picChg chg="add del">
          <ac:chgData name="Ramanan Bhavanisankar (BLR TT)" userId="6335bef3-f234-4458-826e-2e89eeea0f72" providerId="ADAL" clId="{3B64121F-762B-4073-AA61-655642034695}" dt="2023-05-26T13:23:45.137" v="6323" actId="478"/>
          <ac:picMkLst>
            <pc:docMk/>
            <pc:sldMk cId="2378735525" sldId="290"/>
            <ac:picMk id="3078" creationId="{F8302074-3BBA-66A3-211A-47FE9FECAB82}"/>
          </ac:picMkLst>
        </pc:picChg>
        <pc:cxnChg chg="del">
          <ac:chgData name="Ramanan Bhavanisankar (BLR TT)" userId="6335bef3-f234-4458-826e-2e89eeea0f72" providerId="ADAL" clId="{3B64121F-762B-4073-AA61-655642034695}" dt="2023-05-26T13:16:01.399" v="6290" actId="478"/>
          <ac:cxnSpMkLst>
            <pc:docMk/>
            <pc:sldMk cId="2378735525" sldId="290"/>
            <ac:cxnSpMk id="17" creationId="{824E337A-5695-1CE9-4974-CE0DA735BDE2}"/>
          </ac:cxnSpMkLst>
        </pc:cxnChg>
      </pc:sldChg>
      <pc:sldChg chg="addSp delSp modSp mod">
        <pc:chgData name="Ramanan Bhavanisankar (BLR TT)" userId="6335bef3-f234-4458-826e-2e89eeea0f72" providerId="ADAL" clId="{3B64121F-762B-4073-AA61-655642034695}" dt="2023-05-26T13:52:10.631" v="7173" actId="1036"/>
        <pc:sldMkLst>
          <pc:docMk/>
          <pc:sldMk cId="342836193" sldId="291"/>
        </pc:sldMkLst>
        <pc:spChg chg="add mod">
          <ac:chgData name="Ramanan Bhavanisankar (BLR TT)" userId="6335bef3-f234-4458-826e-2e89eeea0f72" providerId="ADAL" clId="{3B64121F-762B-4073-AA61-655642034695}" dt="2023-05-26T13:47:13.875" v="7065" actId="1035"/>
          <ac:spMkLst>
            <pc:docMk/>
            <pc:sldMk cId="342836193" sldId="291"/>
            <ac:spMk id="2" creationId="{44A5665E-34D1-8817-175C-D260A13F2D50}"/>
          </ac:spMkLst>
        </pc:spChg>
        <pc:spChg chg="mod">
          <ac:chgData name="Ramanan Bhavanisankar (BLR TT)" userId="6335bef3-f234-4458-826e-2e89eeea0f72" providerId="ADAL" clId="{3B64121F-762B-4073-AA61-655642034695}" dt="2023-05-26T13:47:49.399" v="7068" actId="207"/>
          <ac:spMkLst>
            <pc:docMk/>
            <pc:sldMk cId="342836193" sldId="291"/>
            <ac:spMk id="3" creationId="{6E5C307E-5D5D-99BB-E495-A7B19E8A6715}"/>
          </ac:spMkLst>
        </pc:spChg>
        <pc:spChg chg="add mod">
          <ac:chgData name="Ramanan Bhavanisankar (BLR TT)" userId="6335bef3-f234-4458-826e-2e89eeea0f72" providerId="ADAL" clId="{3B64121F-762B-4073-AA61-655642034695}" dt="2023-05-26T13:47:13.875" v="7065" actId="1035"/>
          <ac:spMkLst>
            <pc:docMk/>
            <pc:sldMk cId="342836193" sldId="291"/>
            <ac:spMk id="4" creationId="{A668BF7D-29CE-18A6-E988-23BB78099971}"/>
          </ac:spMkLst>
        </pc:spChg>
        <pc:spChg chg="add mod">
          <ac:chgData name="Ramanan Bhavanisankar (BLR TT)" userId="6335bef3-f234-4458-826e-2e89eeea0f72" providerId="ADAL" clId="{3B64121F-762B-4073-AA61-655642034695}" dt="2023-05-26T13:49:30.046" v="7092" actId="20577"/>
          <ac:spMkLst>
            <pc:docMk/>
            <pc:sldMk cId="342836193" sldId="291"/>
            <ac:spMk id="5" creationId="{926DFF44-DDC0-B5B3-83DB-10A9ADE44B3D}"/>
          </ac:spMkLst>
        </pc:spChg>
        <pc:spChg chg="add mod">
          <ac:chgData name="Ramanan Bhavanisankar (BLR TT)" userId="6335bef3-f234-4458-826e-2e89eeea0f72" providerId="ADAL" clId="{3B64121F-762B-4073-AA61-655642034695}" dt="2023-05-26T13:52:04.104" v="7161" actId="1036"/>
          <ac:spMkLst>
            <pc:docMk/>
            <pc:sldMk cId="342836193" sldId="291"/>
            <ac:spMk id="6" creationId="{99DBD36F-AC55-2FC2-3CC3-652ED46E6DFE}"/>
          </ac:spMkLst>
        </pc:spChg>
        <pc:spChg chg="mod">
          <ac:chgData name="Ramanan Bhavanisankar (BLR TT)" userId="6335bef3-f234-4458-826e-2e89eeea0f72" providerId="ADAL" clId="{3B64121F-762B-4073-AA61-655642034695}" dt="2023-05-26T13:47:13.875" v="7065" actId="1035"/>
          <ac:spMkLst>
            <pc:docMk/>
            <pc:sldMk cId="342836193" sldId="291"/>
            <ac:spMk id="91" creationId="{E49D9A30-B547-8C2A-2440-B47CAAFFBD48}"/>
          </ac:spMkLst>
        </pc:spChg>
        <pc:spChg chg="mod">
          <ac:chgData name="Ramanan Bhavanisankar (BLR TT)" userId="6335bef3-f234-4458-826e-2e89eeea0f72" providerId="ADAL" clId="{3B64121F-762B-4073-AA61-655642034695}" dt="2023-05-26T13:47:13.875" v="7065" actId="1035"/>
          <ac:spMkLst>
            <pc:docMk/>
            <pc:sldMk cId="342836193" sldId="291"/>
            <ac:spMk id="103" creationId="{041ABD2E-7B83-D350-7024-B1FEE7F011E0}"/>
          </ac:spMkLst>
        </pc:spChg>
        <pc:spChg chg="mod">
          <ac:chgData name="Ramanan Bhavanisankar (BLR TT)" userId="6335bef3-f234-4458-826e-2e89eeea0f72" providerId="ADAL" clId="{3B64121F-762B-4073-AA61-655642034695}" dt="2023-05-26T13:47:13.875" v="7065" actId="1035"/>
          <ac:spMkLst>
            <pc:docMk/>
            <pc:sldMk cId="342836193" sldId="291"/>
            <ac:spMk id="104" creationId="{613DD26F-AD0A-0908-B06D-E4D8BC9DF71F}"/>
          </ac:spMkLst>
        </pc:spChg>
        <pc:spChg chg="mod">
          <ac:chgData name="Ramanan Bhavanisankar (BLR TT)" userId="6335bef3-f234-4458-826e-2e89eeea0f72" providerId="ADAL" clId="{3B64121F-762B-4073-AA61-655642034695}" dt="2023-05-26T13:47:13.875" v="7065" actId="1035"/>
          <ac:spMkLst>
            <pc:docMk/>
            <pc:sldMk cId="342836193" sldId="291"/>
            <ac:spMk id="105" creationId="{2F181D67-AF7C-FF65-FC18-9E27EB7B4F4F}"/>
          </ac:spMkLst>
        </pc:spChg>
        <pc:spChg chg="mod">
          <ac:chgData name="Ramanan Bhavanisankar (BLR TT)" userId="6335bef3-f234-4458-826e-2e89eeea0f72" providerId="ADAL" clId="{3B64121F-762B-4073-AA61-655642034695}" dt="2023-05-26T13:43:19.909" v="6871" actId="20577"/>
          <ac:spMkLst>
            <pc:docMk/>
            <pc:sldMk cId="342836193" sldId="291"/>
            <ac:spMk id="113" creationId="{4EE85EC0-D37A-FE05-5A10-BE048D97C982}"/>
          </ac:spMkLst>
        </pc:spChg>
        <pc:spChg chg="del">
          <ac:chgData name="Ramanan Bhavanisankar (BLR TT)" userId="6335bef3-f234-4458-826e-2e89eeea0f72" providerId="ADAL" clId="{3B64121F-762B-4073-AA61-655642034695}" dt="2023-05-26T13:44:00.443" v="6874" actId="478"/>
          <ac:spMkLst>
            <pc:docMk/>
            <pc:sldMk cId="342836193" sldId="291"/>
            <ac:spMk id="114" creationId="{EFCB4EF9-0769-59EA-9849-A1BC9540C523}"/>
          </ac:spMkLst>
        </pc:spChg>
        <pc:spChg chg="mod">
          <ac:chgData name="Ramanan Bhavanisankar (BLR TT)" userId="6335bef3-f234-4458-826e-2e89eeea0f72" providerId="ADAL" clId="{3B64121F-762B-4073-AA61-655642034695}" dt="2023-05-26T13:47:13.875" v="7065" actId="1035"/>
          <ac:spMkLst>
            <pc:docMk/>
            <pc:sldMk cId="342836193" sldId="291"/>
            <ac:spMk id="115" creationId="{BFE45D62-C186-76E6-1DE3-DDC248569069}"/>
          </ac:spMkLst>
        </pc:spChg>
        <pc:spChg chg="mod">
          <ac:chgData name="Ramanan Bhavanisankar (BLR TT)" userId="6335bef3-f234-4458-826e-2e89eeea0f72" providerId="ADAL" clId="{3B64121F-762B-4073-AA61-655642034695}" dt="2023-05-26T13:47:13.875" v="7065" actId="1035"/>
          <ac:spMkLst>
            <pc:docMk/>
            <pc:sldMk cId="342836193" sldId="291"/>
            <ac:spMk id="116" creationId="{D9813D05-8C34-55B5-702B-90C88DDB8364}"/>
          </ac:spMkLst>
        </pc:spChg>
        <pc:spChg chg="mod">
          <ac:chgData name="Ramanan Bhavanisankar (BLR TT)" userId="6335bef3-f234-4458-826e-2e89eeea0f72" providerId="ADAL" clId="{3B64121F-762B-4073-AA61-655642034695}" dt="2023-05-26T13:47:13.875" v="7065" actId="1035"/>
          <ac:spMkLst>
            <pc:docMk/>
            <pc:sldMk cId="342836193" sldId="291"/>
            <ac:spMk id="117" creationId="{BD27B25A-0F7B-0494-87FF-F79599F2505C}"/>
          </ac:spMkLst>
        </pc:spChg>
        <pc:spChg chg="mod">
          <ac:chgData name="Ramanan Bhavanisankar (BLR TT)" userId="6335bef3-f234-4458-826e-2e89eeea0f72" providerId="ADAL" clId="{3B64121F-762B-4073-AA61-655642034695}" dt="2023-05-26T13:47:13.875" v="7065" actId="1035"/>
          <ac:spMkLst>
            <pc:docMk/>
            <pc:sldMk cId="342836193" sldId="291"/>
            <ac:spMk id="118" creationId="{954FEF2D-5D78-68DD-DB02-6E6B9A73D03F}"/>
          </ac:spMkLst>
        </pc:spChg>
        <pc:spChg chg="mod">
          <ac:chgData name="Ramanan Bhavanisankar (BLR TT)" userId="6335bef3-f234-4458-826e-2e89eeea0f72" providerId="ADAL" clId="{3B64121F-762B-4073-AA61-655642034695}" dt="2023-05-26T13:47:13.875" v="7065" actId="1035"/>
          <ac:spMkLst>
            <pc:docMk/>
            <pc:sldMk cId="342836193" sldId="291"/>
            <ac:spMk id="120" creationId="{76D92B0B-EB43-BA36-D83E-AF3223A2B4D0}"/>
          </ac:spMkLst>
        </pc:spChg>
        <pc:spChg chg="del">
          <ac:chgData name="Ramanan Bhavanisankar (BLR TT)" userId="6335bef3-f234-4458-826e-2e89eeea0f72" providerId="ADAL" clId="{3B64121F-762B-4073-AA61-655642034695}" dt="2023-05-26T13:45:47.203" v="6979" actId="478"/>
          <ac:spMkLst>
            <pc:docMk/>
            <pc:sldMk cId="342836193" sldId="291"/>
            <ac:spMk id="121" creationId="{657E4738-94E0-4289-14B7-B1766EAAFCF4}"/>
          </ac:spMkLst>
        </pc:spChg>
        <pc:spChg chg="mod">
          <ac:chgData name="Ramanan Bhavanisankar (BLR TT)" userId="6335bef3-f234-4458-826e-2e89eeea0f72" providerId="ADAL" clId="{3B64121F-762B-4073-AA61-655642034695}" dt="2023-05-26T13:47:13.875" v="7065" actId="1035"/>
          <ac:spMkLst>
            <pc:docMk/>
            <pc:sldMk cId="342836193" sldId="291"/>
            <ac:spMk id="122" creationId="{8273F267-9A9B-21A8-D090-A09FEC9B97D9}"/>
          </ac:spMkLst>
        </pc:spChg>
        <pc:spChg chg="mod">
          <ac:chgData name="Ramanan Bhavanisankar (BLR TT)" userId="6335bef3-f234-4458-826e-2e89eeea0f72" providerId="ADAL" clId="{3B64121F-762B-4073-AA61-655642034695}" dt="2023-05-26T13:51:59.515" v="7154" actId="1035"/>
          <ac:spMkLst>
            <pc:docMk/>
            <pc:sldMk cId="342836193" sldId="291"/>
            <ac:spMk id="123" creationId="{9130EF18-5C2A-D1D9-C638-B74ABD4C21D6}"/>
          </ac:spMkLst>
        </pc:spChg>
        <pc:spChg chg="mod">
          <ac:chgData name="Ramanan Bhavanisankar (BLR TT)" userId="6335bef3-f234-4458-826e-2e89eeea0f72" providerId="ADAL" clId="{3B64121F-762B-4073-AA61-655642034695}" dt="2023-05-26T13:47:13.875" v="7065" actId="1035"/>
          <ac:spMkLst>
            <pc:docMk/>
            <pc:sldMk cId="342836193" sldId="291"/>
            <ac:spMk id="124" creationId="{A366312E-36E2-9E01-92BA-CA7591C45059}"/>
          </ac:spMkLst>
        </pc:spChg>
        <pc:spChg chg="mod ord">
          <ac:chgData name="Ramanan Bhavanisankar (BLR TT)" userId="6335bef3-f234-4458-826e-2e89eeea0f72" providerId="ADAL" clId="{3B64121F-762B-4073-AA61-655642034695}" dt="2023-05-26T13:52:10.631" v="7173" actId="1036"/>
          <ac:spMkLst>
            <pc:docMk/>
            <pc:sldMk cId="342836193" sldId="291"/>
            <ac:spMk id="125" creationId="{201BE877-86C1-A3C0-5885-4E9543BBC26A}"/>
          </ac:spMkLst>
        </pc:spChg>
      </pc:sldChg>
      <pc:sldChg chg="modSp del mod">
        <pc:chgData name="Ramanan Bhavanisankar (BLR TT)" userId="6335bef3-f234-4458-826e-2e89eeea0f72" providerId="ADAL" clId="{3B64121F-762B-4073-AA61-655642034695}" dt="2023-05-26T13:43:02.944" v="6864" actId="47"/>
        <pc:sldMkLst>
          <pc:docMk/>
          <pc:sldMk cId="2030407441" sldId="291"/>
        </pc:sldMkLst>
        <pc:spChg chg="mod">
          <ac:chgData name="Ramanan Bhavanisankar (BLR TT)" userId="6335bef3-f234-4458-826e-2e89eeea0f72" providerId="ADAL" clId="{3B64121F-762B-4073-AA61-655642034695}" dt="2023-05-26T13:42:10.193" v="6860" actId="20577"/>
          <ac:spMkLst>
            <pc:docMk/>
            <pc:sldMk cId="2030407441" sldId="291"/>
            <ac:spMk id="113" creationId="{4EE85EC0-D37A-FE05-5A10-BE048D97C982}"/>
          </ac:spMkLst>
        </pc:spChg>
      </pc:sldChg>
      <pc:sldChg chg="modSp del mod">
        <pc:chgData name="Ramanan Bhavanisankar (BLR TT)" userId="6335bef3-f234-4458-826e-2e89eeea0f72" providerId="ADAL" clId="{3B64121F-762B-4073-AA61-655642034695}" dt="2023-05-26T13:42:00.199" v="6852" actId="47"/>
        <pc:sldMkLst>
          <pc:docMk/>
          <pc:sldMk cId="2942776525" sldId="291"/>
        </pc:sldMkLst>
        <pc:spChg chg="mod">
          <ac:chgData name="Ramanan Bhavanisankar (BLR TT)" userId="6335bef3-f234-4458-826e-2e89eeea0f72" providerId="ADAL" clId="{3B64121F-762B-4073-AA61-655642034695}" dt="2023-05-26T13:41:58.126" v="6851" actId="1076"/>
          <ac:spMkLst>
            <pc:docMk/>
            <pc:sldMk cId="2942776525" sldId="291"/>
            <ac:spMk id="113" creationId="{4EE85EC0-D37A-FE05-5A10-BE048D97C982}"/>
          </ac:spMkLst>
        </pc:spChg>
      </pc:sldChg>
      <pc:sldChg chg="add del setBg">
        <pc:chgData name="Ramanan Bhavanisankar (BLR TT)" userId="6335bef3-f234-4458-826e-2e89eeea0f72" providerId="ADAL" clId="{3B64121F-762B-4073-AA61-655642034695}" dt="2023-06-02T11:28:14.307" v="8122"/>
        <pc:sldMkLst>
          <pc:docMk/>
          <pc:sldMk cId="708930477" sldId="292"/>
        </pc:sldMkLst>
      </pc:sldChg>
      <pc:sldChg chg="addSp modSp mod modAnim">
        <pc:chgData name="Ramanan Bhavanisankar (BLR TT)" userId="6335bef3-f234-4458-826e-2e89eeea0f72" providerId="ADAL" clId="{3B64121F-762B-4073-AA61-655642034695}" dt="2023-06-02T11:41:44.770" v="8317"/>
        <pc:sldMkLst>
          <pc:docMk/>
          <pc:sldMk cId="1635594795" sldId="292"/>
        </pc:sldMkLst>
        <pc:spChg chg="mod">
          <ac:chgData name="Ramanan Bhavanisankar (BLR TT)" userId="6335bef3-f234-4458-826e-2e89eeea0f72" providerId="ADAL" clId="{3B64121F-762B-4073-AA61-655642034695}" dt="2023-06-02T11:29:34.824" v="8142" actId="20577"/>
          <ac:spMkLst>
            <pc:docMk/>
            <pc:sldMk cId="1635594795" sldId="292"/>
            <ac:spMk id="2" creationId="{ABB84545-D327-D8B9-CAFD-FA88D8C104A2}"/>
          </ac:spMkLst>
        </pc:spChg>
        <pc:spChg chg="mod">
          <ac:chgData name="Ramanan Bhavanisankar (BLR TT)" userId="6335bef3-f234-4458-826e-2e89eeea0f72" providerId="ADAL" clId="{3B64121F-762B-4073-AA61-655642034695}" dt="2023-06-02T11:38:50.852" v="8313" actId="20577"/>
          <ac:spMkLst>
            <pc:docMk/>
            <pc:sldMk cId="1635594795" sldId="292"/>
            <ac:spMk id="4" creationId="{D2660538-CA0B-1C4B-F6B8-770DBB765138}"/>
          </ac:spMkLst>
        </pc:spChg>
        <pc:picChg chg="add mod">
          <ac:chgData name="Ramanan Bhavanisankar (BLR TT)" userId="6335bef3-f234-4458-826e-2e89eeea0f72" providerId="ADAL" clId="{3B64121F-762B-4073-AA61-655642034695}" dt="2023-06-02T11:38:58.491" v="8315" actId="1076"/>
          <ac:picMkLst>
            <pc:docMk/>
            <pc:sldMk cId="1635594795" sldId="292"/>
            <ac:picMk id="3" creationId="{EBFC8939-9904-483B-9CE9-252AA9DC4A77}"/>
          </ac:picMkLst>
        </pc:picChg>
        <pc:picChg chg="add mod">
          <ac:chgData name="Ramanan Bhavanisankar (BLR TT)" userId="6335bef3-f234-4458-826e-2e89eeea0f72" providerId="ADAL" clId="{3B64121F-762B-4073-AA61-655642034695}" dt="2023-06-02T11:38:58.491" v="8315" actId="1076"/>
          <ac:picMkLst>
            <pc:docMk/>
            <pc:sldMk cId="1635594795" sldId="292"/>
            <ac:picMk id="5" creationId="{8E6C7169-F29A-42B9-BDCA-A69C9E7F9652}"/>
          </ac:picMkLst>
        </pc:picChg>
      </pc:sldChg>
      <pc:sldChg chg="add del">
        <pc:chgData name="Ramanan Bhavanisankar (BLR TT)" userId="6335bef3-f234-4458-826e-2e89eeea0f72" providerId="ADAL" clId="{3B64121F-762B-4073-AA61-655642034695}" dt="2023-05-31T15:55:22.151" v="8025" actId="2890"/>
        <pc:sldMkLst>
          <pc:docMk/>
          <pc:sldMk cId="3184516815" sldId="292"/>
        </pc:sldMkLst>
      </pc:sldChg>
      <pc:sldChg chg="addSp delSp modSp mod modAnim">
        <pc:chgData name="Ramanan Bhavanisankar (BLR TT)" userId="6335bef3-f234-4458-826e-2e89eeea0f72" providerId="ADAL" clId="{3B64121F-762B-4073-AA61-655642034695}" dt="2023-06-02T12:38:30.160" v="8452"/>
        <pc:sldMkLst>
          <pc:docMk/>
          <pc:sldMk cId="2936943340" sldId="293"/>
        </pc:sldMkLst>
        <pc:spChg chg="del mod">
          <ac:chgData name="Ramanan Bhavanisankar (BLR TT)" userId="6335bef3-f234-4458-826e-2e89eeea0f72" providerId="ADAL" clId="{3B64121F-762B-4073-AA61-655642034695}" dt="2023-06-02T11:47:32.387" v="8323" actId="478"/>
          <ac:spMkLst>
            <pc:docMk/>
            <pc:sldMk cId="2936943340" sldId="293"/>
            <ac:spMk id="8" creationId="{FEFD0B3D-2E2B-FE02-684B-1B4B7BC6452F}"/>
          </ac:spMkLst>
        </pc:spChg>
        <pc:spChg chg="del">
          <ac:chgData name="Ramanan Bhavanisankar (BLR TT)" userId="6335bef3-f234-4458-826e-2e89eeea0f72" providerId="ADAL" clId="{3B64121F-762B-4073-AA61-655642034695}" dt="2023-06-02T11:47:34.204" v="8324" actId="478"/>
          <ac:spMkLst>
            <pc:docMk/>
            <pc:sldMk cId="2936943340" sldId="293"/>
            <ac:spMk id="12" creationId="{4906E9D5-5DAB-710A-56F4-ABB0F276702E}"/>
          </ac:spMkLst>
        </pc:spChg>
        <pc:picChg chg="add mod">
          <ac:chgData name="Ramanan Bhavanisankar (BLR TT)" userId="6335bef3-f234-4458-826e-2e89eeea0f72" providerId="ADAL" clId="{3B64121F-762B-4073-AA61-655642034695}" dt="2023-06-02T11:48:54.387" v="8336" actId="1076"/>
          <ac:picMkLst>
            <pc:docMk/>
            <pc:sldMk cId="2936943340" sldId="293"/>
            <ac:picMk id="1026" creationId="{DF49FE45-C8B5-6903-7D46-EE2F3C68C544}"/>
          </ac:picMkLst>
        </pc:picChg>
        <pc:picChg chg="add del">
          <ac:chgData name="Ramanan Bhavanisankar (BLR TT)" userId="6335bef3-f234-4458-826e-2e89eeea0f72" providerId="ADAL" clId="{3B64121F-762B-4073-AA61-655642034695}" dt="2023-06-02T11:47:59.963" v="8328" actId="478"/>
          <ac:picMkLst>
            <pc:docMk/>
            <pc:sldMk cId="2936943340" sldId="293"/>
            <ac:picMk id="1028" creationId="{25C613AB-CB21-6773-9978-3C007AC1FFDC}"/>
          </ac:picMkLst>
        </pc:picChg>
        <pc:picChg chg="add del">
          <ac:chgData name="Ramanan Bhavanisankar (BLR TT)" userId="6335bef3-f234-4458-826e-2e89eeea0f72" providerId="ADAL" clId="{3B64121F-762B-4073-AA61-655642034695}" dt="2023-06-02T11:48:23.112" v="8330" actId="478"/>
          <ac:picMkLst>
            <pc:docMk/>
            <pc:sldMk cId="2936943340" sldId="293"/>
            <ac:picMk id="1030" creationId="{E52B879F-F4C5-4FD8-B17A-F5AA2E1FEE71}"/>
          </ac:picMkLst>
        </pc:picChg>
        <pc:picChg chg="add mod">
          <ac:chgData name="Ramanan Bhavanisankar (BLR TT)" userId="6335bef3-f234-4458-826e-2e89eeea0f72" providerId="ADAL" clId="{3B64121F-762B-4073-AA61-655642034695}" dt="2023-06-02T11:48:57.119" v="8338" actId="1076"/>
          <ac:picMkLst>
            <pc:docMk/>
            <pc:sldMk cId="2936943340" sldId="293"/>
            <ac:picMk id="1032" creationId="{9D352C77-5542-338B-DF99-EE67E489F5F0}"/>
          </ac:picMkLst>
        </pc:picChg>
      </pc:sldChg>
      <pc:sldChg chg="addSp delSp modSp mod">
        <pc:chgData name="Ramanan Bhavanisankar (BLR TT)" userId="6335bef3-f234-4458-826e-2e89eeea0f72" providerId="ADAL" clId="{3B64121F-762B-4073-AA61-655642034695}" dt="2023-06-02T12:38:16.208" v="8450" actId="20577"/>
        <pc:sldMkLst>
          <pc:docMk/>
          <pc:sldMk cId="1695096496" sldId="294"/>
        </pc:sldMkLst>
        <pc:spChg chg="add mod">
          <ac:chgData name="Ramanan Bhavanisankar (BLR TT)" userId="6335bef3-f234-4458-826e-2e89eeea0f72" providerId="ADAL" clId="{3B64121F-762B-4073-AA61-655642034695}" dt="2023-06-02T12:38:16.208" v="8450" actId="20577"/>
          <ac:spMkLst>
            <pc:docMk/>
            <pc:sldMk cId="1695096496" sldId="294"/>
            <ac:spMk id="4" creationId="{D1DFA2ED-C7E3-3080-7190-B25BA89A47EA}"/>
          </ac:spMkLst>
        </pc:spChg>
        <pc:picChg chg="del">
          <ac:chgData name="Ramanan Bhavanisankar (BLR TT)" userId="6335bef3-f234-4458-826e-2e89eeea0f72" providerId="ADAL" clId="{3B64121F-762B-4073-AA61-655642034695}" dt="2023-06-02T12:08:29.837" v="8341" actId="478"/>
          <ac:picMkLst>
            <pc:docMk/>
            <pc:sldMk cId="1695096496" sldId="294"/>
            <ac:picMk id="1026" creationId="{DF49FE45-C8B5-6903-7D46-EE2F3C68C544}"/>
          </ac:picMkLst>
        </pc:picChg>
        <pc:picChg chg="del">
          <ac:chgData name="Ramanan Bhavanisankar (BLR TT)" userId="6335bef3-f234-4458-826e-2e89eeea0f72" providerId="ADAL" clId="{3B64121F-762B-4073-AA61-655642034695}" dt="2023-06-02T12:08:30.225" v="8342" actId="478"/>
          <ac:picMkLst>
            <pc:docMk/>
            <pc:sldMk cId="1695096496" sldId="294"/>
            <ac:picMk id="1032" creationId="{9D352C77-5542-338B-DF99-EE67E489F5F0}"/>
          </ac:picMkLst>
        </pc:picChg>
        <pc:picChg chg="add mod">
          <ac:chgData name="Ramanan Bhavanisankar (BLR TT)" userId="6335bef3-f234-4458-826e-2e89eeea0f72" providerId="ADAL" clId="{3B64121F-762B-4073-AA61-655642034695}" dt="2023-06-02T12:09:50.298" v="8366" actId="1076"/>
          <ac:picMkLst>
            <pc:docMk/>
            <pc:sldMk cId="1695096496" sldId="294"/>
            <ac:picMk id="2050" creationId="{AC952D1B-1554-3717-9EF8-11DBAED1F481}"/>
          </ac:picMkLst>
        </pc:picChg>
        <pc:picChg chg="add mod">
          <ac:chgData name="Ramanan Bhavanisankar (BLR TT)" userId="6335bef3-f234-4458-826e-2e89eeea0f72" providerId="ADAL" clId="{3B64121F-762B-4073-AA61-655642034695}" dt="2023-06-02T12:10:13.882" v="8396" actId="1038"/>
          <ac:picMkLst>
            <pc:docMk/>
            <pc:sldMk cId="1695096496" sldId="294"/>
            <ac:picMk id="2052" creationId="{26927254-D22A-C18A-09F2-CCAE6B644099}"/>
          </ac:picMkLst>
        </pc:picChg>
      </pc:sldChg>
      <pc:sldChg chg="add del">
        <pc:chgData name="Ramanan Bhavanisankar (BLR TT)" userId="6335bef3-f234-4458-826e-2e89eeea0f72" providerId="ADAL" clId="{3B64121F-762B-4073-AA61-655642034695}" dt="2023-06-02T11:47:17.280" v="8321"/>
        <pc:sldMkLst>
          <pc:docMk/>
          <pc:sldMk cId="2947249378" sldId="294"/>
        </pc:sldMkLst>
      </pc:sldChg>
      <pc:sldChg chg="addSp delSp modSp mod addAnim delAnim modAnim">
        <pc:chgData name="Ramanan Bhavanisankar (BLR TT)" userId="6335bef3-f234-4458-826e-2e89eeea0f72" providerId="ADAL" clId="{3B64121F-762B-4073-AA61-655642034695}" dt="2023-06-02T13:24:16.583" v="8834"/>
        <pc:sldMkLst>
          <pc:docMk/>
          <pc:sldMk cId="3126759583" sldId="295"/>
        </pc:sldMkLst>
        <pc:spChg chg="mod">
          <ac:chgData name="Ramanan Bhavanisankar (BLR TT)" userId="6335bef3-f234-4458-826e-2e89eeea0f72" providerId="ADAL" clId="{3B64121F-762B-4073-AA61-655642034695}" dt="2023-06-02T13:00:16.076" v="8579" actId="1036"/>
          <ac:spMkLst>
            <pc:docMk/>
            <pc:sldMk cId="3126759583" sldId="295"/>
            <ac:spMk id="9" creationId="{8A6489AD-78B7-7454-AD3C-0B28FD144BE5}"/>
          </ac:spMkLst>
        </pc:spChg>
        <pc:spChg chg="mod topLvl">
          <ac:chgData name="Ramanan Bhavanisankar (BLR TT)" userId="6335bef3-f234-4458-826e-2e89eeea0f72" providerId="ADAL" clId="{3B64121F-762B-4073-AA61-655642034695}" dt="2023-06-02T13:09:25.993" v="8746" actId="165"/>
          <ac:spMkLst>
            <pc:docMk/>
            <pc:sldMk cId="3126759583" sldId="295"/>
            <ac:spMk id="10" creationId="{86F9DBE0-4AFC-4650-99C6-7D0BF3D77A8D}"/>
          </ac:spMkLst>
        </pc:spChg>
        <pc:spChg chg="mod topLvl">
          <ac:chgData name="Ramanan Bhavanisankar (BLR TT)" userId="6335bef3-f234-4458-826e-2e89eeea0f72" providerId="ADAL" clId="{3B64121F-762B-4073-AA61-655642034695}" dt="2023-06-02T13:01:00.263" v="8602" actId="6549"/>
          <ac:spMkLst>
            <pc:docMk/>
            <pc:sldMk cId="3126759583" sldId="295"/>
            <ac:spMk id="12" creationId="{9040AFDD-9D3E-70A6-08D1-5DEE343B0F87}"/>
          </ac:spMkLst>
        </pc:spChg>
        <pc:spChg chg="mod topLvl">
          <ac:chgData name="Ramanan Bhavanisankar (BLR TT)" userId="6335bef3-f234-4458-826e-2e89eeea0f72" providerId="ADAL" clId="{3B64121F-762B-4073-AA61-655642034695}" dt="2023-06-02T13:18:05.184" v="8798" actId="165"/>
          <ac:spMkLst>
            <pc:docMk/>
            <pc:sldMk cId="3126759583" sldId="295"/>
            <ac:spMk id="13" creationId="{B50674DE-20E8-3694-3E33-7EC4E1AEBD9B}"/>
          </ac:spMkLst>
        </pc:spChg>
        <pc:spChg chg="mod topLvl">
          <ac:chgData name="Ramanan Bhavanisankar (BLR TT)" userId="6335bef3-f234-4458-826e-2e89eeea0f72" providerId="ADAL" clId="{3B64121F-762B-4073-AA61-655642034695}" dt="2023-06-02T13:11:27.252" v="8765" actId="165"/>
          <ac:spMkLst>
            <pc:docMk/>
            <pc:sldMk cId="3126759583" sldId="295"/>
            <ac:spMk id="14" creationId="{F4588AB9-E1BB-D152-6935-89722721EACB}"/>
          </ac:spMkLst>
        </pc:spChg>
        <pc:spChg chg="add mod">
          <ac:chgData name="Ramanan Bhavanisankar (BLR TT)" userId="6335bef3-f234-4458-826e-2e89eeea0f72" providerId="ADAL" clId="{3B64121F-762B-4073-AA61-655642034695}" dt="2023-06-02T13:01:04.339" v="8607" actId="20577"/>
          <ac:spMkLst>
            <pc:docMk/>
            <pc:sldMk cId="3126759583" sldId="295"/>
            <ac:spMk id="24" creationId="{364E78D4-B611-C32D-02FE-991E6EFF64EB}"/>
          </ac:spMkLst>
        </pc:spChg>
        <pc:spChg chg="mod topLvl">
          <ac:chgData name="Ramanan Bhavanisankar (BLR TT)" userId="6335bef3-f234-4458-826e-2e89eeea0f72" providerId="ADAL" clId="{3B64121F-762B-4073-AA61-655642034695}" dt="2023-06-02T13:10:44.905" v="8758" actId="165"/>
          <ac:spMkLst>
            <pc:docMk/>
            <pc:sldMk cId="3126759583" sldId="295"/>
            <ac:spMk id="53" creationId="{54A01118-A9C8-DBA8-BFD2-8C2C60E7ED00}"/>
          </ac:spMkLst>
        </pc:spChg>
        <pc:grpChg chg="mod">
          <ac:chgData name="Ramanan Bhavanisankar (BLR TT)" userId="6335bef3-f234-4458-826e-2e89eeea0f72" providerId="ADAL" clId="{3B64121F-762B-4073-AA61-655642034695}" dt="2023-06-02T13:00:16.076" v="8579" actId="1036"/>
          <ac:grpSpMkLst>
            <pc:docMk/>
            <pc:sldMk cId="3126759583" sldId="295"/>
            <ac:grpSpMk id="2" creationId="{785E2B8A-DA4A-8E1F-C13B-E8108187DAD2}"/>
          </ac:grpSpMkLst>
        </pc:grpChg>
        <pc:grpChg chg="del mod">
          <ac:chgData name="Ramanan Bhavanisankar (BLR TT)" userId="6335bef3-f234-4458-826e-2e89eeea0f72" providerId="ADAL" clId="{3B64121F-762B-4073-AA61-655642034695}" dt="2023-06-02T13:09:25.993" v="8746" actId="165"/>
          <ac:grpSpMkLst>
            <pc:docMk/>
            <pc:sldMk cId="3126759583" sldId="295"/>
            <ac:grpSpMk id="3" creationId="{236092B4-6ED4-149D-3306-F808E5D78847}"/>
          </ac:grpSpMkLst>
        </pc:grpChg>
        <pc:grpChg chg="del">
          <ac:chgData name="Ramanan Bhavanisankar (BLR TT)" userId="6335bef3-f234-4458-826e-2e89eeea0f72" providerId="ADAL" clId="{3B64121F-762B-4073-AA61-655642034695}" dt="2023-06-02T12:59:45.055" v="8537" actId="478"/>
          <ac:grpSpMkLst>
            <pc:docMk/>
            <pc:sldMk cId="3126759583" sldId="295"/>
            <ac:grpSpMk id="4" creationId="{AFC88003-9263-32A9-C6D7-C62C9FBBB5CE}"/>
          </ac:grpSpMkLst>
        </pc:grpChg>
        <pc:grpChg chg="del mod">
          <ac:chgData name="Ramanan Bhavanisankar (BLR TT)" userId="6335bef3-f234-4458-826e-2e89eeea0f72" providerId="ADAL" clId="{3B64121F-762B-4073-AA61-655642034695}" dt="2023-06-02T13:18:05.184" v="8798" actId="165"/>
          <ac:grpSpMkLst>
            <pc:docMk/>
            <pc:sldMk cId="3126759583" sldId="295"/>
            <ac:grpSpMk id="5" creationId="{B3D71CDD-2DBB-C32E-AD3D-FB46DF67F0A4}"/>
          </ac:grpSpMkLst>
        </pc:grpChg>
        <pc:grpChg chg="mod">
          <ac:chgData name="Ramanan Bhavanisankar (BLR TT)" userId="6335bef3-f234-4458-826e-2e89eeea0f72" providerId="ADAL" clId="{3B64121F-762B-4073-AA61-655642034695}" dt="2023-06-02T13:02:02.949" v="8615" actId="1076"/>
          <ac:grpSpMkLst>
            <pc:docMk/>
            <pc:sldMk cId="3126759583" sldId="295"/>
            <ac:grpSpMk id="6" creationId="{4FEA3061-96F3-0635-9AC6-4A9EBC5940E3}"/>
          </ac:grpSpMkLst>
        </pc:grpChg>
        <pc:grpChg chg="mod">
          <ac:chgData name="Ramanan Bhavanisankar (BLR TT)" userId="6335bef3-f234-4458-826e-2e89eeea0f72" providerId="ADAL" clId="{3B64121F-762B-4073-AA61-655642034695}" dt="2023-06-02T13:12:21.947" v="8772" actId="1076"/>
          <ac:grpSpMkLst>
            <pc:docMk/>
            <pc:sldMk cId="3126759583" sldId="295"/>
            <ac:grpSpMk id="7" creationId="{FFE0EA44-A34E-86C6-0267-9B62833C97D6}"/>
          </ac:grpSpMkLst>
        </pc:grpChg>
        <pc:grpChg chg="del">
          <ac:chgData name="Ramanan Bhavanisankar (BLR TT)" userId="6335bef3-f234-4458-826e-2e89eeea0f72" providerId="ADAL" clId="{3B64121F-762B-4073-AA61-655642034695}" dt="2023-06-02T13:11:27.252" v="8765" actId="165"/>
          <ac:grpSpMkLst>
            <pc:docMk/>
            <pc:sldMk cId="3126759583" sldId="295"/>
            <ac:grpSpMk id="8" creationId="{B83BA861-B153-0483-0F06-8A63F91AE0C0}"/>
          </ac:grpSpMkLst>
        </pc:grpChg>
        <pc:grpChg chg="add del mod">
          <ac:chgData name="Ramanan Bhavanisankar (BLR TT)" userId="6335bef3-f234-4458-826e-2e89eeea0f72" providerId="ADAL" clId="{3B64121F-762B-4073-AA61-655642034695}" dt="2023-06-02T13:10:44.905" v="8758" actId="165"/>
          <ac:grpSpMkLst>
            <pc:docMk/>
            <pc:sldMk cId="3126759583" sldId="295"/>
            <ac:grpSpMk id="16" creationId="{523C4481-04FC-EE70-6CD6-729DE34D4584}"/>
          </ac:grpSpMkLst>
        </pc:grpChg>
        <pc:grpChg chg="mod">
          <ac:chgData name="Ramanan Bhavanisankar (BLR TT)" userId="6335bef3-f234-4458-826e-2e89eeea0f72" providerId="ADAL" clId="{3B64121F-762B-4073-AA61-655642034695}" dt="2023-06-02T13:03:57.923" v="8667" actId="1076"/>
          <ac:grpSpMkLst>
            <pc:docMk/>
            <pc:sldMk cId="3126759583" sldId="295"/>
            <ac:grpSpMk id="22" creationId="{352CDCEA-C66B-E1A0-1206-3BF741BF0D22}"/>
          </ac:grpSpMkLst>
        </pc:grpChg>
        <pc:picChg chg="add mod">
          <ac:chgData name="Ramanan Bhavanisankar (BLR TT)" userId="6335bef3-f234-4458-826e-2e89eeea0f72" providerId="ADAL" clId="{3B64121F-762B-4073-AA61-655642034695}" dt="2023-06-02T13:02:13.673" v="8618" actId="1076"/>
          <ac:picMkLst>
            <pc:docMk/>
            <pc:sldMk cId="3126759583" sldId="295"/>
            <ac:picMk id="27" creationId="{61145947-A29D-1032-401A-3AA391636F60}"/>
          </ac:picMkLst>
        </pc:picChg>
        <pc:picChg chg="del">
          <ac:chgData name="Ramanan Bhavanisankar (BLR TT)" userId="6335bef3-f234-4458-826e-2e89eeea0f72" providerId="ADAL" clId="{3B64121F-762B-4073-AA61-655642034695}" dt="2023-06-02T13:02:09.584" v="8616" actId="21"/>
          <ac:picMkLst>
            <pc:docMk/>
            <pc:sldMk cId="3126759583" sldId="295"/>
            <ac:picMk id="95" creationId="{34F01EF2-F6E2-153C-B295-F1F02BB34525}"/>
          </ac:picMkLst>
        </pc:picChg>
        <pc:cxnChg chg="del topLvl">
          <ac:chgData name="Ramanan Bhavanisankar (BLR TT)" userId="6335bef3-f234-4458-826e-2e89eeea0f72" providerId="ADAL" clId="{3B64121F-762B-4073-AA61-655642034695}" dt="2023-06-02T12:59:45.055" v="8537" actId="478"/>
          <ac:cxnSpMkLst>
            <pc:docMk/>
            <pc:sldMk cId="3126759583" sldId="295"/>
            <ac:cxnSpMk id="19" creationId="{F26F38CD-9042-E83D-E762-64EAB8E89A15}"/>
          </ac:cxnSpMkLst>
        </pc:cxnChg>
        <pc:cxnChg chg="mod topLvl">
          <ac:chgData name="Ramanan Bhavanisankar (BLR TT)" userId="6335bef3-f234-4458-826e-2e89eeea0f72" providerId="ADAL" clId="{3B64121F-762B-4073-AA61-655642034695}" dt="2023-06-02T13:18:05.184" v="8798" actId="165"/>
          <ac:cxnSpMkLst>
            <pc:docMk/>
            <pc:sldMk cId="3126759583" sldId="295"/>
            <ac:cxnSpMk id="20" creationId="{E7CB2C66-2BDB-6C61-A4AA-151C8F0D13FF}"/>
          </ac:cxnSpMkLst>
        </pc:cxnChg>
        <pc:cxnChg chg="mod ord topLvl">
          <ac:chgData name="Ramanan Bhavanisankar (BLR TT)" userId="6335bef3-f234-4458-826e-2e89eeea0f72" providerId="ADAL" clId="{3B64121F-762B-4073-AA61-655642034695}" dt="2023-06-02T13:13:06.816" v="8775" actId="14100"/>
          <ac:cxnSpMkLst>
            <pc:docMk/>
            <pc:sldMk cId="3126759583" sldId="295"/>
            <ac:cxnSpMk id="21" creationId="{8AEFCDED-1993-875E-F9E3-B77430032DB3}"/>
          </ac:cxnSpMkLst>
        </pc:cxnChg>
        <pc:cxnChg chg="add mod">
          <ac:chgData name="Ramanan Bhavanisankar (BLR TT)" userId="6335bef3-f234-4458-826e-2e89eeea0f72" providerId="ADAL" clId="{3B64121F-762B-4073-AA61-655642034695}" dt="2023-06-02T13:00:16.076" v="8579" actId="1036"/>
          <ac:cxnSpMkLst>
            <pc:docMk/>
            <pc:sldMk cId="3126759583" sldId="295"/>
            <ac:cxnSpMk id="23" creationId="{CA482C44-4722-C13E-C219-9555C34CF9F8}"/>
          </ac:cxnSpMkLst>
        </pc:cxnChg>
        <pc:cxnChg chg="mod topLvl">
          <ac:chgData name="Ramanan Bhavanisankar (BLR TT)" userId="6335bef3-f234-4458-826e-2e89eeea0f72" providerId="ADAL" clId="{3B64121F-762B-4073-AA61-655642034695}" dt="2023-06-02T13:11:27.252" v="8765" actId="165"/>
          <ac:cxnSpMkLst>
            <pc:docMk/>
            <pc:sldMk cId="3126759583" sldId="295"/>
            <ac:cxnSpMk id="26" creationId="{CA3489BC-1F05-BB7F-8723-094AB3891079}"/>
          </ac:cxnSpMkLst>
        </pc:cxnChg>
        <pc:cxnChg chg="add del mod topLvl">
          <ac:chgData name="Ramanan Bhavanisankar (BLR TT)" userId="6335bef3-f234-4458-826e-2e89eeea0f72" providerId="ADAL" clId="{3B64121F-762B-4073-AA61-655642034695}" dt="2023-06-02T13:10:44.905" v="8758" actId="165"/>
          <ac:cxnSpMkLst>
            <pc:docMk/>
            <pc:sldMk cId="3126759583" sldId="295"/>
            <ac:cxnSpMk id="41" creationId="{45DD9B7F-047A-50BD-E21A-CD036052D5DD}"/>
          </ac:cxnSpMkLst>
        </pc:cxnChg>
        <pc:cxnChg chg="mod">
          <ac:chgData name="Ramanan Bhavanisankar (BLR TT)" userId="6335bef3-f234-4458-826e-2e89eeea0f72" providerId="ADAL" clId="{3B64121F-762B-4073-AA61-655642034695}" dt="2023-06-02T13:14:07.115" v="8785" actId="14100"/>
          <ac:cxnSpMkLst>
            <pc:docMk/>
            <pc:sldMk cId="3126759583" sldId="295"/>
            <ac:cxnSpMk id="46" creationId="{1F53368B-61BE-D04B-7A39-EE9ACE22A68D}"/>
          </ac:cxnSpMkLst>
        </pc:cxnChg>
        <pc:cxnChg chg="add mod">
          <ac:chgData name="Ramanan Bhavanisankar (BLR TT)" userId="6335bef3-f234-4458-826e-2e89eeea0f72" providerId="ADAL" clId="{3B64121F-762B-4073-AA61-655642034695}" dt="2023-06-02T13:05:40.335" v="8694" actId="14100"/>
          <ac:cxnSpMkLst>
            <pc:docMk/>
            <pc:sldMk cId="3126759583" sldId="295"/>
            <ac:cxnSpMk id="47" creationId="{02B542F5-758B-F96B-2398-19B9EAF52CEF}"/>
          </ac:cxnSpMkLst>
        </pc:cxnChg>
        <pc:cxnChg chg="mod">
          <ac:chgData name="Ramanan Bhavanisankar (BLR TT)" userId="6335bef3-f234-4458-826e-2e89eeea0f72" providerId="ADAL" clId="{3B64121F-762B-4073-AA61-655642034695}" dt="2023-06-02T13:05:48.978" v="8696" actId="14100"/>
          <ac:cxnSpMkLst>
            <pc:docMk/>
            <pc:sldMk cId="3126759583" sldId="295"/>
            <ac:cxnSpMk id="51" creationId="{AA352487-D4A5-BEAC-709D-BE6B4BEF9FBE}"/>
          </ac:cxnSpMkLst>
        </pc:cxnChg>
        <pc:cxnChg chg="mod topLvl">
          <ac:chgData name="Ramanan Bhavanisankar (BLR TT)" userId="6335bef3-f234-4458-826e-2e89eeea0f72" providerId="ADAL" clId="{3B64121F-762B-4073-AA61-655642034695}" dt="2023-06-02T13:18:05.184" v="8798" actId="165"/>
          <ac:cxnSpMkLst>
            <pc:docMk/>
            <pc:sldMk cId="3126759583" sldId="295"/>
            <ac:cxnSpMk id="57" creationId="{CFBD1759-BB91-4C55-350C-B402488C02BF}"/>
          </ac:cxnSpMkLst>
        </pc:cxnChg>
        <pc:cxnChg chg="mod">
          <ac:chgData name="Ramanan Bhavanisankar (BLR TT)" userId="6335bef3-f234-4458-826e-2e89eeea0f72" providerId="ADAL" clId="{3B64121F-762B-4073-AA61-655642034695}" dt="2023-06-02T13:04:40.920" v="8684" actId="1035"/>
          <ac:cxnSpMkLst>
            <pc:docMk/>
            <pc:sldMk cId="3126759583" sldId="295"/>
            <ac:cxnSpMk id="60" creationId="{B911936F-EB16-C5AD-8266-FA8D942B9AE4}"/>
          </ac:cxnSpMkLst>
        </pc:cxnChg>
        <pc:cxnChg chg="mod">
          <ac:chgData name="Ramanan Bhavanisankar (BLR TT)" userId="6335bef3-f234-4458-826e-2e89eeea0f72" providerId="ADAL" clId="{3B64121F-762B-4073-AA61-655642034695}" dt="2023-06-02T13:13:57.037" v="8783" actId="14100"/>
          <ac:cxnSpMkLst>
            <pc:docMk/>
            <pc:sldMk cId="3126759583" sldId="295"/>
            <ac:cxnSpMk id="74" creationId="{E49FBA5E-EF8F-8271-6C6D-C21BD1270953}"/>
          </ac:cxnSpMkLst>
        </pc:cxnChg>
        <pc:cxnChg chg="mod">
          <ac:chgData name="Ramanan Bhavanisankar (BLR TT)" userId="6335bef3-f234-4458-826e-2e89eeea0f72" providerId="ADAL" clId="{3B64121F-762B-4073-AA61-655642034695}" dt="2023-06-02T13:07:30.963" v="8732" actId="14100"/>
          <ac:cxnSpMkLst>
            <pc:docMk/>
            <pc:sldMk cId="3126759583" sldId="295"/>
            <ac:cxnSpMk id="75" creationId="{7E6A5D6E-08FE-7489-1874-50FDAB175154}"/>
          </ac:cxnSpMkLst>
        </pc:cxnChg>
      </pc:sldChg>
      <pc:sldChg chg="new del">
        <pc:chgData name="Ramanan Bhavanisankar (BLR TT)" userId="6335bef3-f234-4458-826e-2e89eeea0f72" providerId="ADAL" clId="{3B64121F-762B-4073-AA61-655642034695}" dt="2023-06-02T14:48:27.371" v="8852" actId="47"/>
        <pc:sldMkLst>
          <pc:docMk/>
          <pc:sldMk cId="4028196838" sldId="296"/>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22D89E7-4A45-45A7-BFBB-A868B2279E25}" type="datetimeFigureOut">
              <a:rPr lang="en-IN" smtClean="0"/>
              <a:t>24-07-2024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37ECC10-9839-475D-913A-59FB41280601}" type="slidenum">
              <a:rPr lang="en-IN" smtClean="0"/>
              <a:t>‹#›</a:t>
            </a:fld>
            <a:endParaRPr lang="en-IN"/>
          </a:p>
        </p:txBody>
      </p:sp>
    </p:spTree>
    <p:extLst>
      <p:ext uri="{BB962C8B-B14F-4D97-AF65-F5344CB8AC3E}">
        <p14:creationId xmlns:p14="http://schemas.microsoft.com/office/powerpoint/2010/main" val="23011549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F63A4986-6EB9-470D-975D-DC68729D277F}" type="datetimeFigureOut">
              <a:rPr lang="en-IN" smtClean="0"/>
              <a:t>24-07-2024</a:t>
            </a:fld>
            <a:endParaRPr lang="en-IN"/>
          </a:p>
        </p:txBody>
      </p:sp>
      <p:sp>
        <p:nvSpPr>
          <p:cNvPr id="5" name="Footer Placeholder 4"/>
          <p:cNvSpPr>
            <a:spLocks noGrp="1"/>
          </p:cNvSpPr>
          <p:nvPr>
            <p:ph type="ftr" sz="quarter" idx="11"/>
          </p:nvPr>
        </p:nvSpPr>
        <p:spPr>
          <a:xfrm>
            <a:off x="1876424" y="5410201"/>
            <a:ext cx="5124886" cy="365125"/>
          </a:xfrm>
        </p:spPr>
        <p:txBody>
          <a:bodyPr/>
          <a:lstStyle/>
          <a:p>
            <a:endParaRPr lang="en-IN"/>
          </a:p>
        </p:txBody>
      </p:sp>
      <p:sp>
        <p:nvSpPr>
          <p:cNvPr id="6" name="Slide Number Placeholder 5"/>
          <p:cNvSpPr>
            <a:spLocks noGrp="1"/>
          </p:cNvSpPr>
          <p:nvPr>
            <p:ph type="sldNum" sz="quarter" idx="12"/>
          </p:nvPr>
        </p:nvSpPr>
        <p:spPr>
          <a:xfrm>
            <a:off x="9896911" y="5410199"/>
            <a:ext cx="771089" cy="365125"/>
          </a:xfrm>
        </p:spPr>
        <p:txBody>
          <a:bodyPr/>
          <a:lstStyle/>
          <a:p>
            <a:fld id="{59A6440D-DF65-45E1-800A-DF123E33629E}" type="slidenum">
              <a:rPr lang="en-IN" smtClean="0"/>
              <a:t>‹#›</a:t>
            </a:fld>
            <a:endParaRPr lang="en-IN"/>
          </a:p>
        </p:txBody>
      </p:sp>
    </p:spTree>
    <p:extLst>
      <p:ext uri="{BB962C8B-B14F-4D97-AF65-F5344CB8AC3E}">
        <p14:creationId xmlns:p14="http://schemas.microsoft.com/office/powerpoint/2010/main" val="3255121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63A4986-6EB9-470D-975D-DC68729D277F}" type="datetimeFigureOut">
              <a:rPr lang="en-IN" smtClean="0"/>
              <a:t>24-07-2024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9A6440D-DF65-45E1-800A-DF123E33629E}" type="slidenum">
              <a:rPr lang="en-IN" smtClean="0"/>
              <a:t>‹#›</a:t>
            </a:fld>
            <a:endParaRPr lang="en-IN"/>
          </a:p>
        </p:txBody>
      </p:sp>
    </p:spTree>
    <p:extLst>
      <p:ext uri="{BB962C8B-B14F-4D97-AF65-F5344CB8AC3E}">
        <p14:creationId xmlns:p14="http://schemas.microsoft.com/office/powerpoint/2010/main" val="28250115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63A4986-6EB9-470D-975D-DC68729D277F}" type="datetimeFigureOut">
              <a:rPr lang="en-IN" smtClean="0"/>
              <a:t>24-07-2024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9A6440D-DF65-45E1-800A-DF123E33629E}" type="slidenum">
              <a:rPr lang="en-IN" smtClean="0"/>
              <a:t>‹#›</a:t>
            </a:fld>
            <a:endParaRPr lang="en-IN"/>
          </a:p>
        </p:txBody>
      </p:sp>
    </p:spTree>
    <p:extLst>
      <p:ext uri="{BB962C8B-B14F-4D97-AF65-F5344CB8AC3E}">
        <p14:creationId xmlns:p14="http://schemas.microsoft.com/office/powerpoint/2010/main" val="94814848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63A4986-6EB9-470D-975D-DC68729D277F}" type="datetimeFigureOut">
              <a:rPr lang="en-IN" smtClean="0"/>
              <a:t>24-07-2024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9A6440D-DF65-45E1-800A-DF123E33629E}" type="slidenum">
              <a:rPr lang="en-IN" smtClean="0"/>
              <a:t>‹#›</a:t>
            </a:fld>
            <a:endParaRPr lang="en-IN"/>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5861349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63A4986-6EB9-470D-975D-DC68729D277F}" type="datetimeFigureOut">
              <a:rPr lang="en-IN" smtClean="0"/>
              <a:t>24-07-2024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9A6440D-DF65-45E1-800A-DF123E33629E}" type="slidenum">
              <a:rPr lang="en-IN" smtClean="0"/>
              <a:t>‹#›</a:t>
            </a:fld>
            <a:endParaRPr lang="en-IN"/>
          </a:p>
        </p:txBody>
      </p:sp>
    </p:spTree>
    <p:extLst>
      <p:ext uri="{BB962C8B-B14F-4D97-AF65-F5344CB8AC3E}">
        <p14:creationId xmlns:p14="http://schemas.microsoft.com/office/powerpoint/2010/main" val="35492359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F63A4986-6EB9-470D-975D-DC68729D277F}" type="datetimeFigureOut">
              <a:rPr lang="en-IN" smtClean="0"/>
              <a:t>24-07-2024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59A6440D-DF65-45E1-800A-DF123E33629E}" type="slidenum">
              <a:rPr lang="en-IN" smtClean="0"/>
              <a:t>‹#›</a:t>
            </a:fld>
            <a:endParaRPr lang="en-IN"/>
          </a:p>
        </p:txBody>
      </p:sp>
    </p:spTree>
    <p:extLst>
      <p:ext uri="{BB962C8B-B14F-4D97-AF65-F5344CB8AC3E}">
        <p14:creationId xmlns:p14="http://schemas.microsoft.com/office/powerpoint/2010/main" val="108609984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F63A4986-6EB9-470D-975D-DC68729D277F}" type="datetimeFigureOut">
              <a:rPr lang="en-IN" smtClean="0"/>
              <a:t>24-07-2024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59A6440D-DF65-45E1-800A-DF123E33629E}" type="slidenum">
              <a:rPr lang="en-IN" smtClean="0"/>
              <a:t>‹#›</a:t>
            </a:fld>
            <a:endParaRPr lang="en-IN"/>
          </a:p>
        </p:txBody>
      </p:sp>
    </p:spTree>
    <p:extLst>
      <p:ext uri="{BB962C8B-B14F-4D97-AF65-F5344CB8AC3E}">
        <p14:creationId xmlns:p14="http://schemas.microsoft.com/office/powerpoint/2010/main" val="113720219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63A4986-6EB9-470D-975D-DC68729D277F}" type="datetimeFigureOut">
              <a:rPr lang="en-IN" smtClean="0"/>
              <a:t>24-07-2024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9A6440D-DF65-45E1-800A-DF123E33629E}" type="slidenum">
              <a:rPr lang="en-IN" smtClean="0"/>
              <a:t>‹#›</a:t>
            </a:fld>
            <a:endParaRPr lang="en-IN"/>
          </a:p>
        </p:txBody>
      </p:sp>
    </p:spTree>
    <p:extLst>
      <p:ext uri="{BB962C8B-B14F-4D97-AF65-F5344CB8AC3E}">
        <p14:creationId xmlns:p14="http://schemas.microsoft.com/office/powerpoint/2010/main" val="393623441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63A4986-6EB9-470D-975D-DC68729D277F}" type="datetimeFigureOut">
              <a:rPr lang="en-IN" smtClean="0"/>
              <a:t>24-07-2024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9A6440D-DF65-45E1-800A-DF123E33629E}" type="slidenum">
              <a:rPr lang="en-IN" smtClean="0"/>
              <a:t>‹#›</a:t>
            </a:fld>
            <a:endParaRPr lang="en-IN"/>
          </a:p>
        </p:txBody>
      </p:sp>
    </p:spTree>
    <p:extLst>
      <p:ext uri="{BB962C8B-B14F-4D97-AF65-F5344CB8AC3E}">
        <p14:creationId xmlns:p14="http://schemas.microsoft.com/office/powerpoint/2010/main" val="354706632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685800" y="2063396"/>
            <a:ext cx="10394707" cy="33111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63A4986-6EB9-470D-975D-DC68729D277F}" type="datetimeFigureOut">
              <a:rPr lang="en-IN" smtClean="0"/>
              <a:t>24-07-2024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9A6440D-DF65-45E1-800A-DF123E33629E}" type="slidenum">
              <a:rPr lang="en-IN" smtClean="0"/>
              <a:t>‹#›</a:t>
            </a:fld>
            <a:endParaRPr lang="en-IN"/>
          </a:p>
        </p:txBody>
      </p:sp>
    </p:spTree>
    <p:extLst>
      <p:ext uri="{BB962C8B-B14F-4D97-AF65-F5344CB8AC3E}">
        <p14:creationId xmlns:p14="http://schemas.microsoft.com/office/powerpoint/2010/main" val="309088444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09800" y="4464028"/>
            <a:ext cx="9144000" cy="1641490"/>
          </a:xfrm>
        </p:spPr>
        <p:txBody>
          <a:bodyPr wrap="none" anchor="t">
            <a:normAutofit/>
          </a:bodyPr>
          <a:lstStyle>
            <a:lvl1pPr algn="r">
              <a:defRPr sz="9600" b="0" spc="-300">
                <a:gradFill flip="none" rotWithShape="1">
                  <a:gsLst>
                    <a:gs pos="32000">
                      <a:schemeClr val="tx1">
                        <a:lumMod val="89000"/>
                      </a:schemeClr>
                    </a:gs>
                    <a:gs pos="0">
                      <a:schemeClr val="bg1">
                        <a:lumMod val="41000"/>
                        <a:lumOff val="59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a:t>Click to edit Master title style</a:t>
            </a:r>
            <a:endParaRPr lang="en-US" dirty="0"/>
          </a:p>
        </p:txBody>
      </p:sp>
      <p:sp>
        <p:nvSpPr>
          <p:cNvPr id="3" name="Subtitle 2"/>
          <p:cNvSpPr>
            <a:spLocks noGrp="1"/>
          </p:cNvSpPr>
          <p:nvPr>
            <p:ph type="subTitle" idx="1"/>
          </p:nvPr>
        </p:nvSpPr>
        <p:spPr>
          <a:xfrm>
            <a:off x="2209799" y="3694375"/>
            <a:ext cx="9144000" cy="754025"/>
          </a:xfrm>
        </p:spPr>
        <p:txBody>
          <a:bodyPr anchor="b">
            <a:normAutofit/>
          </a:bodyPr>
          <a:lstStyle>
            <a:lvl1pPr marL="0" indent="0" algn="r">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F63A4986-6EB9-470D-975D-DC68729D277F}" type="datetimeFigureOut">
              <a:rPr lang="en-IN" smtClean="0"/>
              <a:t>24-07-2024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59A6440D-DF65-45E1-800A-DF123E33629E}" type="slidenum">
              <a:rPr lang="en-IN" smtClean="0"/>
              <a:t>‹#›</a:t>
            </a:fld>
            <a:endParaRPr lang="en-IN"/>
          </a:p>
        </p:txBody>
      </p:sp>
    </p:spTree>
    <p:extLst>
      <p:ext uri="{BB962C8B-B14F-4D97-AF65-F5344CB8AC3E}">
        <p14:creationId xmlns:p14="http://schemas.microsoft.com/office/powerpoint/2010/main" val="6818733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63A4986-6EB9-470D-975D-DC68729D277F}" type="datetimeFigureOut">
              <a:rPr lang="en-IN" smtClean="0"/>
              <a:t>24-07-2024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9A6440D-DF65-45E1-800A-DF123E33629E}" type="slidenum">
              <a:rPr lang="en-IN" smtClean="0"/>
              <a:t>‹#›</a:t>
            </a:fld>
            <a:endParaRPr lang="en-IN"/>
          </a:p>
        </p:txBody>
      </p:sp>
    </p:spTree>
    <p:extLst>
      <p:ext uri="{BB962C8B-B14F-4D97-AF65-F5344CB8AC3E}">
        <p14:creationId xmlns:p14="http://schemas.microsoft.com/office/powerpoint/2010/main" val="145309843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8"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63A4986-6EB9-470D-975D-DC68729D277F}" type="datetimeFigureOut">
              <a:rPr lang="en-IN" smtClean="0"/>
              <a:t>24-07-2024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9A6440D-DF65-45E1-800A-DF123E33629E}" type="slidenum">
              <a:rPr lang="en-IN" smtClean="0"/>
              <a:t>‹#›</a:t>
            </a:fld>
            <a:endParaRPr lang="en-IN"/>
          </a:p>
        </p:txBody>
      </p:sp>
    </p:spTree>
    <p:extLst>
      <p:ext uri="{BB962C8B-B14F-4D97-AF65-F5344CB8AC3E}">
        <p14:creationId xmlns:p14="http://schemas.microsoft.com/office/powerpoint/2010/main" val="410188618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Title 1"/>
          <p:cNvSpPr>
            <a:spLocks noGrp="1"/>
          </p:cNvSpPr>
          <p:nvPr>
            <p:ph type="ctrTitle"/>
          </p:nvPr>
        </p:nvSpPr>
        <p:spPr>
          <a:xfrm>
            <a:off x="854532" y="4464028"/>
            <a:ext cx="9144000" cy="1641490"/>
          </a:xfrm>
        </p:spPr>
        <p:txBody>
          <a:bodyPr wrap="none" anchor="t">
            <a:normAutofit/>
          </a:bodyPr>
          <a:lstStyle>
            <a:lvl1pPr algn="l">
              <a:defRPr sz="9600" b="0" spc="-300">
                <a:gradFill flip="none" rotWithShape="1">
                  <a:gsLst>
                    <a:gs pos="32000">
                      <a:schemeClr val="tx1">
                        <a:lumMod val="89000"/>
                      </a:schemeClr>
                    </a:gs>
                    <a:gs pos="0">
                      <a:schemeClr val="bg1">
                        <a:lumMod val="47000"/>
                        <a:lumOff val="53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a:t>Click to edit Master title style</a:t>
            </a:r>
            <a:endParaRPr lang="en-US" dirty="0"/>
          </a:p>
        </p:txBody>
      </p:sp>
      <p:sp>
        <p:nvSpPr>
          <p:cNvPr id="8" name="Subtitle 2"/>
          <p:cNvSpPr>
            <a:spLocks noGrp="1"/>
          </p:cNvSpPr>
          <p:nvPr>
            <p:ph type="subTitle" idx="1"/>
          </p:nvPr>
        </p:nvSpPr>
        <p:spPr>
          <a:xfrm>
            <a:off x="854532" y="3693674"/>
            <a:ext cx="9144000" cy="754025"/>
          </a:xfrm>
        </p:spPr>
        <p:txBody>
          <a:bodyPr anchor="b">
            <a:normAutofit/>
          </a:bodyPr>
          <a:lstStyle>
            <a:lvl1pPr marL="0" indent="0" algn="l">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63A4986-6EB9-470D-975D-DC68729D277F}" type="datetimeFigureOut">
              <a:rPr lang="en-IN" smtClean="0"/>
              <a:t>24-07-2024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9A6440D-DF65-45E1-800A-DF123E33629E}" type="slidenum">
              <a:rPr lang="en-IN" smtClean="0"/>
              <a:t>‹#›</a:t>
            </a:fld>
            <a:endParaRPr lang="en-IN"/>
          </a:p>
        </p:txBody>
      </p:sp>
    </p:spTree>
    <p:extLst>
      <p:ext uri="{BB962C8B-B14F-4D97-AF65-F5344CB8AC3E}">
        <p14:creationId xmlns:p14="http://schemas.microsoft.com/office/powerpoint/2010/main" val="322951477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20000" y="1825625"/>
            <a:ext cx="5025216"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19840" y="1825625"/>
            <a:ext cx="503396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63A4986-6EB9-470D-975D-DC68729D277F}" type="datetimeFigureOut">
              <a:rPr lang="en-IN" smtClean="0"/>
              <a:t>24-07-2024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9A6440D-DF65-45E1-800A-DF123E33629E}" type="slidenum">
              <a:rPr lang="en-IN" smtClean="0"/>
              <a:t>‹#›</a:t>
            </a:fld>
            <a:endParaRPr lang="en-IN"/>
          </a:p>
        </p:txBody>
      </p:sp>
    </p:spTree>
    <p:extLst>
      <p:ext uri="{BB962C8B-B14F-4D97-AF65-F5344CB8AC3E}">
        <p14:creationId xmlns:p14="http://schemas.microsoft.com/office/powerpoint/2010/main" val="316637008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20000" y="1681163"/>
            <a:ext cx="5025216" cy="823912"/>
          </a:xfrm>
        </p:spPr>
        <p:txBody>
          <a:bodyPr anchor="b"/>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20000" y="2505075"/>
            <a:ext cx="5025216"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19840" y="1681163"/>
            <a:ext cx="5035548" cy="823912"/>
          </a:xfrm>
        </p:spPr>
        <p:txBody>
          <a:bodyPr vert="horz" lIns="91440" tIns="45720" rIns="91440" bIns="45720" rtlCol="0" anchor="b">
            <a:norm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6" name="Content Placeholder 5"/>
          <p:cNvSpPr>
            <a:spLocks noGrp="1"/>
          </p:cNvSpPr>
          <p:nvPr>
            <p:ph sz="quarter" idx="4"/>
          </p:nvPr>
        </p:nvSpPr>
        <p:spPr>
          <a:xfrm>
            <a:off x="6319840" y="2505075"/>
            <a:ext cx="503554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63A4986-6EB9-470D-975D-DC68729D277F}" type="datetimeFigureOut">
              <a:rPr lang="en-IN" smtClean="0"/>
              <a:t>24-07-2024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59A6440D-DF65-45E1-800A-DF123E33629E}" type="slidenum">
              <a:rPr lang="en-IN" smtClean="0"/>
              <a:t>‹#›</a:t>
            </a:fld>
            <a:endParaRPr lang="en-IN"/>
          </a:p>
        </p:txBody>
      </p:sp>
    </p:spTree>
    <p:extLst>
      <p:ext uri="{BB962C8B-B14F-4D97-AF65-F5344CB8AC3E}">
        <p14:creationId xmlns:p14="http://schemas.microsoft.com/office/powerpoint/2010/main" val="408978456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63A4986-6EB9-470D-975D-DC68729D277F}" type="datetimeFigureOut">
              <a:rPr lang="en-IN" smtClean="0"/>
              <a:t>24-07-2024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59A6440D-DF65-45E1-800A-DF123E33629E}" type="slidenum">
              <a:rPr lang="en-IN" smtClean="0"/>
              <a:t>‹#›</a:t>
            </a:fld>
            <a:endParaRPr lang="en-IN"/>
          </a:p>
        </p:txBody>
      </p:sp>
    </p:spTree>
    <p:extLst>
      <p:ext uri="{BB962C8B-B14F-4D97-AF65-F5344CB8AC3E}">
        <p14:creationId xmlns:p14="http://schemas.microsoft.com/office/powerpoint/2010/main" val="78910908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63A4986-6EB9-470D-975D-DC68729D277F}" type="datetimeFigureOut">
              <a:rPr lang="en-IN" smtClean="0"/>
              <a:t>24-07-2024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59A6440D-DF65-45E1-800A-DF123E33629E}" type="slidenum">
              <a:rPr lang="en-IN" smtClean="0"/>
              <a:t>‹#›</a:t>
            </a:fld>
            <a:endParaRPr lang="en-IN"/>
          </a:p>
        </p:txBody>
      </p:sp>
    </p:spTree>
    <p:extLst>
      <p:ext uri="{BB962C8B-B14F-4D97-AF65-F5344CB8AC3E}">
        <p14:creationId xmlns:p14="http://schemas.microsoft.com/office/powerpoint/2010/main" val="335990754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63A4986-6EB9-470D-975D-DC68729D277F}" type="datetimeFigureOut">
              <a:rPr lang="en-IN" smtClean="0"/>
              <a:t>24-07-2024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9A6440D-DF65-45E1-800A-DF123E33629E}" type="slidenum">
              <a:rPr lang="en-IN" smtClean="0"/>
              <a:t>‹#›</a:t>
            </a:fld>
            <a:endParaRPr lang="en-IN"/>
          </a:p>
        </p:txBody>
      </p:sp>
    </p:spTree>
    <p:extLst>
      <p:ext uri="{BB962C8B-B14F-4D97-AF65-F5344CB8AC3E}">
        <p14:creationId xmlns:p14="http://schemas.microsoft.com/office/powerpoint/2010/main" val="408979018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63A4986-6EB9-470D-975D-DC68729D277F}" type="datetimeFigureOut">
              <a:rPr lang="en-IN" smtClean="0"/>
              <a:t>24-07-2024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9A6440D-DF65-45E1-800A-DF123E33629E}" type="slidenum">
              <a:rPr lang="en-IN" smtClean="0"/>
              <a:t>‹#›</a:t>
            </a:fld>
            <a:endParaRPr lang="en-IN"/>
          </a:p>
        </p:txBody>
      </p:sp>
    </p:spTree>
    <p:extLst>
      <p:ext uri="{BB962C8B-B14F-4D97-AF65-F5344CB8AC3E}">
        <p14:creationId xmlns:p14="http://schemas.microsoft.com/office/powerpoint/2010/main" val="73359567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367160"/>
            <a:ext cx="10515600" cy="819355"/>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39788" y="987425"/>
            <a:ext cx="10515600" cy="337973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5186516"/>
            <a:ext cx="10514012" cy="682472"/>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63A4986-6EB9-470D-975D-DC68729D277F}" type="datetimeFigureOut">
              <a:rPr lang="en-IN" smtClean="0"/>
              <a:t>24-07-2024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9A6440D-DF65-45E1-800A-DF123E33629E}" type="slidenum">
              <a:rPr lang="en-IN" smtClean="0"/>
              <a:t>‹#›</a:t>
            </a:fld>
            <a:endParaRPr lang="en-IN"/>
          </a:p>
        </p:txBody>
      </p:sp>
    </p:spTree>
    <p:extLst>
      <p:ext uri="{BB962C8B-B14F-4D97-AF65-F5344CB8AC3E}">
        <p14:creationId xmlns:p14="http://schemas.microsoft.com/office/powerpoint/2010/main" val="325076515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3534344"/>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839788" y="4489399"/>
            <a:ext cx="10514012" cy="1501826"/>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63A4986-6EB9-470D-975D-DC68729D277F}" type="datetimeFigureOut">
              <a:rPr lang="en-IN" smtClean="0"/>
              <a:t>24-07-2024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9A6440D-DF65-45E1-800A-DF123E33629E}" type="slidenum">
              <a:rPr lang="en-IN" smtClean="0"/>
              <a:t>‹#›</a:t>
            </a:fld>
            <a:endParaRPr lang="en-IN"/>
          </a:p>
        </p:txBody>
      </p:sp>
    </p:spTree>
    <p:extLst>
      <p:ext uri="{BB962C8B-B14F-4D97-AF65-F5344CB8AC3E}">
        <p14:creationId xmlns:p14="http://schemas.microsoft.com/office/powerpoint/2010/main" val="26088539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63A4986-6EB9-470D-975D-DC68729D277F}" type="datetimeFigureOut">
              <a:rPr lang="en-IN" smtClean="0"/>
              <a:t>24-07-2024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9A6440D-DF65-45E1-800A-DF123E33629E}" type="slidenum">
              <a:rPr lang="en-IN" smtClean="0"/>
              <a:t>‹#›</a:t>
            </a:fld>
            <a:endParaRPr lang="en-IN"/>
          </a:p>
        </p:txBody>
      </p:sp>
    </p:spTree>
    <p:extLst>
      <p:ext uri="{BB962C8B-B14F-4D97-AF65-F5344CB8AC3E}">
        <p14:creationId xmlns:p14="http://schemas.microsoft.com/office/powerpoint/2010/main" val="34302622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365125"/>
            <a:ext cx="9302752" cy="2992904"/>
          </a:xfrm>
        </p:spPr>
        <p:txBody>
          <a:bodyPr anchor="ctr"/>
          <a:lstStyle>
            <a:lvl1pPr>
              <a:defRPr sz="44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838200" y="4501729"/>
            <a:ext cx="10512424" cy="1489496"/>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63A4986-6EB9-470D-975D-DC68729D277F}" type="datetimeFigureOut">
              <a:rPr lang="en-IN" smtClean="0"/>
              <a:t>24-07-2024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9A6440D-DF65-45E1-800A-DF123E33629E}" type="slidenum">
              <a:rPr lang="en-IN" smtClean="0"/>
              <a:t>‹#›</a:t>
            </a:fld>
            <a:endParaRPr lang="en-IN"/>
          </a:p>
        </p:txBody>
      </p:sp>
      <p:sp>
        <p:nvSpPr>
          <p:cNvPr id="9" name="TextBox 8"/>
          <p:cNvSpPr txBox="1"/>
          <p:nvPr/>
        </p:nvSpPr>
        <p:spPr>
          <a:xfrm>
            <a:off x="1111044"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49153911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39788" y="2326967"/>
            <a:ext cx="10515600" cy="2511835"/>
          </a:xfrm>
        </p:spPr>
        <p:txBody>
          <a:bodyPr anchor="b">
            <a:normAutofit/>
          </a:bodyPr>
          <a:lstStyle>
            <a:lvl1pPr>
              <a:defRPr sz="5400"/>
            </a:lvl1pPr>
          </a:lstStyle>
          <a:p>
            <a:r>
              <a:rPr lang="en-US"/>
              <a:t>Click to edit Master title style</a:t>
            </a:r>
            <a:endParaRPr lang="en-US" dirty="0"/>
          </a:p>
        </p:txBody>
      </p:sp>
      <p:sp>
        <p:nvSpPr>
          <p:cNvPr id="4" name="Text Placeholder 3"/>
          <p:cNvSpPr>
            <a:spLocks noGrp="1"/>
          </p:cNvSpPr>
          <p:nvPr>
            <p:ph type="body" sz="half" idx="2"/>
          </p:nvPr>
        </p:nvSpPr>
        <p:spPr>
          <a:xfrm>
            <a:off x="839788" y="4850581"/>
            <a:ext cx="10514012" cy="1140644"/>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63A4986-6EB9-470D-975D-DC68729D277F}" type="datetimeFigureOut">
              <a:rPr lang="en-IN" smtClean="0"/>
              <a:t>24-07-2024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9A6440D-DF65-45E1-800A-DF123E33629E}" type="slidenum">
              <a:rPr lang="en-IN" smtClean="0"/>
              <a:t>‹#›</a:t>
            </a:fld>
            <a:endParaRPr lang="en-IN"/>
          </a:p>
        </p:txBody>
      </p:sp>
    </p:spTree>
    <p:extLst>
      <p:ext uri="{BB962C8B-B14F-4D97-AF65-F5344CB8AC3E}">
        <p14:creationId xmlns:p14="http://schemas.microsoft.com/office/powerpoint/2010/main" val="207655411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838200" y="365125"/>
            <a:ext cx="10515600" cy="1325563"/>
          </a:xfrm>
        </p:spPr>
        <p:txBody>
          <a:bodyPr/>
          <a:lstStyle/>
          <a:p>
            <a:r>
              <a:rPr lang="en-US"/>
              <a:t>Click to edit Master title style</a:t>
            </a:r>
            <a:endParaRPr lang="en-US" dirty="0"/>
          </a:p>
        </p:txBody>
      </p:sp>
      <p:sp>
        <p:nvSpPr>
          <p:cNvPr id="7" name="Text Placeholder 2"/>
          <p:cNvSpPr>
            <a:spLocks noGrp="1"/>
          </p:cNvSpPr>
          <p:nvPr>
            <p:ph type="body" idx="1"/>
          </p:nvPr>
        </p:nvSpPr>
        <p:spPr>
          <a:xfrm>
            <a:off x="1337282" y="1885950"/>
            <a:ext cx="2946866" cy="576262"/>
          </a:xfrm>
        </p:spPr>
        <p:txBody>
          <a:bodyPr anchor="b">
            <a:noAutofit/>
          </a:bodyPr>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356798" y="257175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87994" y="1885950"/>
            <a:ext cx="2936241" cy="576262"/>
          </a:xfrm>
        </p:spPr>
        <p:txBody>
          <a:bodyPr vert="horz" lIns="91440" tIns="45720" rIns="91440" bIns="45720" rtlCol="0" anchor="b">
            <a:no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10" name="Text Placeholder 3"/>
          <p:cNvSpPr>
            <a:spLocks noGrp="1"/>
          </p:cNvSpPr>
          <p:nvPr>
            <p:ph type="body" sz="half" idx="16"/>
          </p:nvPr>
        </p:nvSpPr>
        <p:spPr>
          <a:xfrm>
            <a:off x="4577441" y="257175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29035" y="1885950"/>
            <a:ext cx="2932113" cy="576262"/>
          </a:xfrm>
        </p:spPr>
        <p:txBody>
          <a:bodyPr vert="horz" lIns="91440" tIns="45720" rIns="91440" bIns="45720" rtlCol="0" anchor="b">
            <a:noAutofit/>
          </a:bodyPr>
          <a:lstStyle>
            <a:lvl1pPr>
              <a:buNone/>
              <a:defRPr lang="en-US" sz="2400" b="0" dirty="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12" name="Text Placeholder 3"/>
          <p:cNvSpPr>
            <a:spLocks noGrp="1"/>
          </p:cNvSpPr>
          <p:nvPr>
            <p:ph type="body" sz="half" idx="17"/>
          </p:nvPr>
        </p:nvSpPr>
        <p:spPr>
          <a:xfrm>
            <a:off x="7829035" y="257175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F63A4986-6EB9-470D-975D-DC68729D277F}" type="datetimeFigureOut">
              <a:rPr lang="en-IN" smtClean="0"/>
              <a:t>24-07-2024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59A6440D-DF65-45E1-800A-DF123E33629E}" type="slidenum">
              <a:rPr lang="en-IN" smtClean="0"/>
              <a:t>‹#›</a:t>
            </a:fld>
            <a:endParaRPr lang="en-IN"/>
          </a:p>
        </p:txBody>
      </p:sp>
    </p:spTree>
    <p:extLst>
      <p:ext uri="{BB962C8B-B14F-4D97-AF65-F5344CB8AC3E}">
        <p14:creationId xmlns:p14="http://schemas.microsoft.com/office/powerpoint/2010/main" val="39329410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838200" y="365125"/>
            <a:ext cx="10515600" cy="1325563"/>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332085" y="4297503"/>
            <a:ext cx="2940050"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332085" y="2256354"/>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1332085" y="4873765"/>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568997" y="4297503"/>
            <a:ext cx="2930525"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68996" y="2256354"/>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567644" y="4873764"/>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04322" y="4297503"/>
            <a:ext cx="2932113"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04321" y="2256354"/>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804197" y="4873762"/>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F63A4986-6EB9-470D-975D-DC68729D277F}" type="datetimeFigureOut">
              <a:rPr lang="en-IN" smtClean="0"/>
              <a:t>24-07-2024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59A6440D-DF65-45E1-800A-DF123E33629E}" type="slidenum">
              <a:rPr lang="en-IN" smtClean="0"/>
              <a:t>‹#›</a:t>
            </a:fld>
            <a:endParaRPr lang="en-IN"/>
          </a:p>
        </p:txBody>
      </p:sp>
    </p:spTree>
    <p:extLst>
      <p:ext uri="{BB962C8B-B14F-4D97-AF65-F5344CB8AC3E}">
        <p14:creationId xmlns:p14="http://schemas.microsoft.com/office/powerpoint/2010/main" val="170392424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63A4986-6EB9-470D-975D-DC68729D277F}" type="datetimeFigureOut">
              <a:rPr lang="en-IN" smtClean="0"/>
              <a:t>24-07-2024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9A6440D-DF65-45E1-800A-DF123E33629E}" type="slidenum">
              <a:rPr lang="en-IN" smtClean="0"/>
              <a:t>‹#›</a:t>
            </a:fld>
            <a:endParaRPr lang="en-IN"/>
          </a:p>
        </p:txBody>
      </p:sp>
    </p:spTree>
    <p:extLst>
      <p:ext uri="{BB962C8B-B14F-4D97-AF65-F5344CB8AC3E}">
        <p14:creationId xmlns:p14="http://schemas.microsoft.com/office/powerpoint/2010/main" val="194204308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63A4986-6EB9-470D-975D-DC68729D277F}" type="datetimeFigureOut">
              <a:rPr lang="en-IN" smtClean="0"/>
              <a:t>24-07-2024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9A6440D-DF65-45E1-800A-DF123E33629E}" type="slidenum">
              <a:rPr lang="en-IN" smtClean="0"/>
              <a:t>‹#›</a:t>
            </a:fld>
            <a:endParaRPr lang="en-IN"/>
          </a:p>
        </p:txBody>
      </p:sp>
    </p:spTree>
    <p:extLst>
      <p:ext uri="{BB962C8B-B14F-4D97-AF65-F5344CB8AC3E}">
        <p14:creationId xmlns:p14="http://schemas.microsoft.com/office/powerpoint/2010/main" val="338124625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685800" y="2063396"/>
            <a:ext cx="10394707" cy="33111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63A4986-6EB9-470D-975D-DC68729D277F}" type="datetimeFigureOut">
              <a:rPr lang="en-IN" smtClean="0"/>
              <a:t>24-07-2024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9A6440D-DF65-45E1-800A-DF123E33629E}" type="slidenum">
              <a:rPr lang="en-IN" smtClean="0"/>
              <a:t>‹#›</a:t>
            </a:fld>
            <a:endParaRPr lang="en-IN"/>
          </a:p>
        </p:txBody>
      </p:sp>
    </p:spTree>
    <p:extLst>
      <p:ext uri="{BB962C8B-B14F-4D97-AF65-F5344CB8AC3E}">
        <p14:creationId xmlns:p14="http://schemas.microsoft.com/office/powerpoint/2010/main" val="765844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F63A4986-6EB9-470D-975D-DC68729D277F}" type="datetimeFigureOut">
              <a:rPr lang="en-IN" smtClean="0"/>
              <a:t>24-07-2024</a:t>
            </a:fld>
            <a:endParaRPr lang="en-IN"/>
          </a:p>
        </p:txBody>
      </p:sp>
      <p:sp>
        <p:nvSpPr>
          <p:cNvPr id="5" name="Footer Placeholder 4"/>
          <p:cNvSpPr>
            <a:spLocks noGrp="1"/>
          </p:cNvSpPr>
          <p:nvPr>
            <p:ph type="ftr" sz="quarter" idx="11"/>
          </p:nvPr>
        </p:nvSpPr>
        <p:spPr>
          <a:xfrm>
            <a:off x="3962399" y="5870575"/>
            <a:ext cx="4893958" cy="377825"/>
          </a:xfrm>
        </p:spPr>
        <p:txBody>
          <a:bodyPr/>
          <a:lstStyle/>
          <a:p>
            <a:endParaRPr lang="en-IN"/>
          </a:p>
        </p:txBody>
      </p:sp>
      <p:sp>
        <p:nvSpPr>
          <p:cNvPr id="6" name="Slide Number Placeholder 5"/>
          <p:cNvSpPr>
            <a:spLocks noGrp="1"/>
          </p:cNvSpPr>
          <p:nvPr>
            <p:ph type="sldNum" sz="quarter" idx="12"/>
          </p:nvPr>
        </p:nvSpPr>
        <p:spPr>
          <a:xfrm>
            <a:off x="10608958" y="5870575"/>
            <a:ext cx="551167" cy="377825"/>
          </a:xfrm>
        </p:spPr>
        <p:txBody>
          <a:bodyPr/>
          <a:lstStyle/>
          <a:p>
            <a:fld id="{59A6440D-DF65-45E1-800A-DF123E33629E}" type="slidenum">
              <a:rPr lang="en-IN" smtClean="0"/>
              <a:t>‹#›</a:t>
            </a:fld>
            <a:endParaRPr lang="en-IN"/>
          </a:p>
        </p:txBody>
      </p:sp>
    </p:spTree>
    <p:extLst>
      <p:ext uri="{BB962C8B-B14F-4D97-AF65-F5344CB8AC3E}">
        <p14:creationId xmlns:p14="http://schemas.microsoft.com/office/powerpoint/2010/main" val="746376837"/>
      </p:ext>
    </p:extLst>
  </p:cSld>
  <p:clrMapOvr>
    <a:overrideClrMapping bg1="dk1" tx1="lt1" bg2="dk2" tx2="lt2" accent1="accent1" accent2="accent2" accent3="accent3" accent4="accent4" accent5="accent5" accent6="accent6" hlink="hlink" folHlink="folHlink"/>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63A4986-6EB9-470D-975D-DC68729D277F}" type="datetimeFigureOut">
              <a:rPr lang="en-IN" smtClean="0"/>
              <a:t>24-07-2024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9A6440D-DF65-45E1-800A-DF123E33629E}" type="slidenum">
              <a:rPr lang="en-IN" smtClean="0"/>
              <a:t>‹#›</a:t>
            </a:fld>
            <a:endParaRPr lang="en-IN"/>
          </a:p>
        </p:txBody>
      </p:sp>
    </p:spTree>
    <p:extLst>
      <p:ext uri="{BB962C8B-B14F-4D97-AF65-F5344CB8AC3E}">
        <p14:creationId xmlns:p14="http://schemas.microsoft.com/office/powerpoint/2010/main" val="372003368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63A4986-6EB9-470D-975D-DC68729D277F}" type="datetimeFigureOut">
              <a:rPr lang="en-IN" smtClean="0"/>
              <a:t>24-07-2024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9A6440D-DF65-45E1-800A-DF123E33629E}" type="slidenum">
              <a:rPr lang="en-IN" smtClean="0"/>
              <a:t>‹#›</a:t>
            </a:fld>
            <a:endParaRPr lang="en-IN"/>
          </a:p>
        </p:txBody>
      </p:sp>
    </p:spTree>
    <p:extLst>
      <p:ext uri="{BB962C8B-B14F-4D97-AF65-F5344CB8AC3E}">
        <p14:creationId xmlns:p14="http://schemas.microsoft.com/office/powerpoint/2010/main" val="18024446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63A4986-6EB9-470D-975D-DC68729D277F}" type="datetimeFigureOut">
              <a:rPr lang="en-IN" smtClean="0"/>
              <a:t>24-07-2024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9A6440D-DF65-45E1-800A-DF123E33629E}" type="slidenum">
              <a:rPr lang="en-IN" smtClean="0"/>
              <a:t>‹#›</a:t>
            </a:fld>
            <a:endParaRPr lang="en-IN"/>
          </a:p>
        </p:txBody>
      </p:sp>
    </p:spTree>
    <p:extLst>
      <p:ext uri="{BB962C8B-B14F-4D97-AF65-F5344CB8AC3E}">
        <p14:creationId xmlns:p14="http://schemas.microsoft.com/office/powerpoint/2010/main" val="194298371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63A4986-6EB9-470D-975D-DC68729D277F}" type="datetimeFigureOut">
              <a:rPr lang="en-IN" smtClean="0"/>
              <a:t>24-07-2024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9A6440D-DF65-45E1-800A-DF123E33629E}" type="slidenum">
              <a:rPr lang="en-IN" smtClean="0"/>
              <a:t>‹#›</a:t>
            </a:fld>
            <a:endParaRPr lang="en-IN"/>
          </a:p>
        </p:txBody>
      </p:sp>
    </p:spTree>
    <p:extLst>
      <p:ext uri="{BB962C8B-B14F-4D97-AF65-F5344CB8AC3E}">
        <p14:creationId xmlns:p14="http://schemas.microsoft.com/office/powerpoint/2010/main" val="418679871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63A4986-6EB9-470D-975D-DC68729D277F}" type="datetimeFigureOut">
              <a:rPr lang="en-IN" smtClean="0"/>
              <a:t>24-07-2024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59A6440D-DF65-45E1-800A-DF123E33629E}" type="slidenum">
              <a:rPr lang="en-IN" smtClean="0"/>
              <a:t>‹#›</a:t>
            </a:fld>
            <a:endParaRPr lang="en-IN"/>
          </a:p>
        </p:txBody>
      </p:sp>
    </p:spTree>
    <p:extLst>
      <p:ext uri="{BB962C8B-B14F-4D97-AF65-F5344CB8AC3E}">
        <p14:creationId xmlns:p14="http://schemas.microsoft.com/office/powerpoint/2010/main" val="257372558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63A4986-6EB9-470D-975D-DC68729D277F}" type="datetimeFigureOut">
              <a:rPr lang="en-IN" smtClean="0"/>
              <a:t>24-07-2024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59A6440D-DF65-45E1-800A-DF123E33629E}" type="slidenum">
              <a:rPr lang="en-IN" smtClean="0"/>
              <a:t>‹#›</a:t>
            </a:fld>
            <a:endParaRPr lang="en-IN"/>
          </a:p>
        </p:txBody>
      </p:sp>
    </p:spTree>
    <p:extLst>
      <p:ext uri="{BB962C8B-B14F-4D97-AF65-F5344CB8AC3E}">
        <p14:creationId xmlns:p14="http://schemas.microsoft.com/office/powerpoint/2010/main" val="21309764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F63A4986-6EB9-470D-975D-DC68729D277F}" type="datetimeFigureOut">
              <a:rPr lang="en-IN" smtClean="0"/>
              <a:t>24-07-2024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59A6440D-DF65-45E1-800A-DF123E33629E}" type="slidenum">
              <a:rPr lang="en-IN" smtClean="0"/>
              <a:t>‹#›</a:t>
            </a:fld>
            <a:endParaRPr lang="en-IN"/>
          </a:p>
        </p:txBody>
      </p:sp>
    </p:spTree>
    <p:extLst>
      <p:ext uri="{BB962C8B-B14F-4D97-AF65-F5344CB8AC3E}">
        <p14:creationId xmlns:p14="http://schemas.microsoft.com/office/powerpoint/2010/main" val="92226929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63A4986-6EB9-470D-975D-DC68729D277F}" type="datetimeFigureOut">
              <a:rPr lang="en-IN" smtClean="0"/>
              <a:t>24-07-2024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9A6440D-DF65-45E1-800A-DF123E33629E}" type="slidenum">
              <a:rPr lang="en-IN" smtClean="0"/>
              <a:t>‹#›</a:t>
            </a:fld>
            <a:endParaRPr lang="en-IN"/>
          </a:p>
        </p:txBody>
      </p:sp>
    </p:spTree>
    <p:extLst>
      <p:ext uri="{BB962C8B-B14F-4D97-AF65-F5344CB8AC3E}">
        <p14:creationId xmlns:p14="http://schemas.microsoft.com/office/powerpoint/2010/main" val="344889075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63A4986-6EB9-470D-975D-DC68729D277F}" type="datetimeFigureOut">
              <a:rPr lang="en-IN" smtClean="0"/>
              <a:t>24-07-2024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9A6440D-DF65-45E1-800A-DF123E33629E}" type="slidenum">
              <a:rPr lang="en-IN" smtClean="0"/>
              <a:t>‹#›</a:t>
            </a:fld>
            <a:endParaRPr lang="en-IN"/>
          </a:p>
        </p:txBody>
      </p:sp>
    </p:spTree>
    <p:extLst>
      <p:ext uri="{BB962C8B-B14F-4D97-AF65-F5344CB8AC3E}">
        <p14:creationId xmlns:p14="http://schemas.microsoft.com/office/powerpoint/2010/main" val="23062207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63A4986-6EB9-470D-975D-DC68729D277F}" type="datetimeFigureOut">
              <a:rPr lang="en-IN" smtClean="0"/>
              <a:t>24-07-2024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9A6440D-DF65-45E1-800A-DF123E33629E}" type="slidenum">
              <a:rPr lang="en-IN" smtClean="0"/>
              <a:t>‹#›</a:t>
            </a:fld>
            <a:endParaRPr lang="en-IN"/>
          </a:p>
        </p:txBody>
      </p:sp>
    </p:spTree>
    <p:extLst>
      <p:ext uri="{BB962C8B-B14F-4D97-AF65-F5344CB8AC3E}">
        <p14:creationId xmlns:p14="http://schemas.microsoft.com/office/powerpoint/2010/main" val="132729608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63A4986-6EB9-470D-975D-DC68729D277F}" type="datetimeFigureOut">
              <a:rPr lang="en-IN" smtClean="0"/>
              <a:t>24-07-2024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9A6440D-DF65-45E1-800A-DF123E33629E}" type="slidenum">
              <a:rPr lang="en-IN" smtClean="0"/>
              <a:t>‹#›</a:t>
            </a:fld>
            <a:endParaRPr lang="en-IN"/>
          </a:p>
        </p:txBody>
      </p:sp>
    </p:spTree>
    <p:extLst>
      <p:ext uri="{BB962C8B-B14F-4D97-AF65-F5344CB8AC3E}">
        <p14:creationId xmlns:p14="http://schemas.microsoft.com/office/powerpoint/2010/main" val="161700655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63A4986-6EB9-470D-975D-DC68729D277F}" type="datetimeFigureOut">
              <a:rPr lang="en-IN" smtClean="0"/>
              <a:t>24-07-2024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9A6440D-DF65-45E1-800A-DF123E33629E}" type="slidenum">
              <a:rPr lang="en-IN" smtClean="0"/>
              <a:t>‹#›</a:t>
            </a:fld>
            <a:endParaRPr lang="en-IN"/>
          </a:p>
        </p:txBody>
      </p:sp>
    </p:spTree>
    <p:extLst>
      <p:ext uri="{BB962C8B-B14F-4D97-AF65-F5344CB8AC3E}">
        <p14:creationId xmlns:p14="http://schemas.microsoft.com/office/powerpoint/2010/main" val="402367561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63A4986-6EB9-470D-975D-DC68729D277F}" type="datetimeFigureOut">
              <a:rPr lang="en-IN" smtClean="0"/>
              <a:t>24-07-2024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9A6440D-DF65-45E1-800A-DF123E33629E}" type="slidenum">
              <a:rPr lang="en-IN" smtClean="0"/>
              <a:t>‹#›</a:t>
            </a:fld>
            <a:endParaRPr lang="en-IN"/>
          </a:p>
        </p:txBody>
      </p:sp>
    </p:spTree>
    <p:extLst>
      <p:ext uri="{BB962C8B-B14F-4D97-AF65-F5344CB8AC3E}">
        <p14:creationId xmlns:p14="http://schemas.microsoft.com/office/powerpoint/2010/main" val="33409602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63A4986-6EB9-470D-975D-DC68729D277F}" type="datetimeFigureOut">
              <a:rPr lang="en-IN" smtClean="0"/>
              <a:t>24-07-2024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59A6440D-DF65-45E1-800A-DF123E33629E}" type="slidenum">
              <a:rPr lang="en-IN" smtClean="0"/>
              <a:t>‹#›</a:t>
            </a:fld>
            <a:endParaRPr lang="en-IN"/>
          </a:p>
        </p:txBody>
      </p:sp>
    </p:spTree>
    <p:extLst>
      <p:ext uri="{BB962C8B-B14F-4D97-AF65-F5344CB8AC3E}">
        <p14:creationId xmlns:p14="http://schemas.microsoft.com/office/powerpoint/2010/main" val="269517206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63A4986-6EB9-470D-975D-DC68729D277F}" type="datetimeFigureOut">
              <a:rPr lang="en-IN" smtClean="0"/>
              <a:t>24-07-2024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9A6440D-DF65-45E1-800A-DF123E33629E}" type="slidenum">
              <a:rPr lang="en-IN" smtClean="0"/>
              <a:t>‹#›</a:t>
            </a:fld>
            <a:endParaRPr lang="en-IN"/>
          </a:p>
        </p:txBody>
      </p:sp>
    </p:spTree>
    <p:extLst>
      <p:ext uri="{BB962C8B-B14F-4D97-AF65-F5344CB8AC3E}">
        <p14:creationId xmlns:p14="http://schemas.microsoft.com/office/powerpoint/2010/main" val="347251967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63A4986-6EB9-470D-975D-DC68729D277F}" type="datetimeFigureOut">
              <a:rPr lang="en-IN" smtClean="0"/>
              <a:t>24-07-2024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9A6440D-DF65-45E1-800A-DF123E33629E}" type="slidenum">
              <a:rPr lang="en-IN" smtClean="0"/>
              <a:t>‹#›</a:t>
            </a:fld>
            <a:endParaRPr lang="en-IN"/>
          </a:p>
        </p:txBody>
      </p:sp>
    </p:spTree>
    <p:extLst>
      <p:ext uri="{BB962C8B-B14F-4D97-AF65-F5344CB8AC3E}">
        <p14:creationId xmlns:p14="http://schemas.microsoft.com/office/powerpoint/2010/main" val="369198534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63A4986-6EB9-470D-975D-DC68729D277F}" type="datetimeFigureOut">
              <a:rPr lang="en-IN" smtClean="0"/>
              <a:t>24-07-2024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9A6440D-DF65-45E1-800A-DF123E33629E}" type="slidenum">
              <a:rPr lang="en-IN" smtClean="0"/>
              <a:t>‹#›</a:t>
            </a:fld>
            <a:endParaRPr lang="en-IN"/>
          </a:p>
        </p:txBody>
      </p:sp>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Tree>
    <p:extLst>
      <p:ext uri="{BB962C8B-B14F-4D97-AF65-F5344CB8AC3E}">
        <p14:creationId xmlns:p14="http://schemas.microsoft.com/office/powerpoint/2010/main" val="1703667933"/>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63A4986-6EB9-470D-975D-DC68729D277F}" type="datetimeFigureOut">
              <a:rPr lang="en-IN" smtClean="0"/>
              <a:t>24-07-2024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9A6440D-DF65-45E1-800A-DF123E33629E}" type="slidenum">
              <a:rPr lang="en-IN" smtClean="0"/>
              <a:t>‹#›</a:t>
            </a:fld>
            <a:endParaRPr lang="en-IN"/>
          </a:p>
        </p:txBody>
      </p:sp>
    </p:spTree>
    <p:extLst>
      <p:ext uri="{BB962C8B-B14F-4D97-AF65-F5344CB8AC3E}">
        <p14:creationId xmlns:p14="http://schemas.microsoft.com/office/powerpoint/2010/main" val="30867688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685800" y="2063396"/>
            <a:ext cx="10394707" cy="33111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63A4986-6EB9-470D-975D-DC68729D277F}" type="datetimeFigureOut">
              <a:rPr lang="en-IN" smtClean="0"/>
              <a:t>24-07-2024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9A6440D-DF65-45E1-800A-DF123E33629E}" type="slidenum">
              <a:rPr lang="en-IN" smtClean="0"/>
              <a:t>‹#›</a:t>
            </a:fld>
            <a:endParaRPr lang="en-IN"/>
          </a:p>
        </p:txBody>
      </p:sp>
    </p:spTree>
    <p:extLst>
      <p:ext uri="{BB962C8B-B14F-4D97-AF65-F5344CB8AC3E}">
        <p14:creationId xmlns:p14="http://schemas.microsoft.com/office/powerpoint/2010/main" val="28130316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63A4986-6EB9-470D-975D-DC68729D277F}" type="datetimeFigureOut">
              <a:rPr lang="en-IN" smtClean="0"/>
              <a:t>24-07-2024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59A6440D-DF65-45E1-800A-DF123E33629E}" type="slidenum">
              <a:rPr lang="en-IN" smtClean="0"/>
              <a:t>‹#›</a:t>
            </a:fld>
            <a:endParaRPr lang="en-IN"/>
          </a:p>
        </p:txBody>
      </p:sp>
    </p:spTree>
    <p:extLst>
      <p:ext uri="{BB962C8B-B14F-4D97-AF65-F5344CB8AC3E}">
        <p14:creationId xmlns:p14="http://schemas.microsoft.com/office/powerpoint/2010/main" val="20393792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63A4986-6EB9-470D-975D-DC68729D277F}" type="datetimeFigureOut">
              <a:rPr lang="en-IN" smtClean="0"/>
              <a:t>24-07-2024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59A6440D-DF65-45E1-800A-DF123E33629E}" type="slidenum">
              <a:rPr lang="en-IN" smtClean="0"/>
              <a:t>‹#›</a:t>
            </a:fld>
            <a:endParaRPr lang="en-IN"/>
          </a:p>
        </p:txBody>
      </p:sp>
    </p:spTree>
    <p:extLst>
      <p:ext uri="{BB962C8B-B14F-4D97-AF65-F5344CB8AC3E}">
        <p14:creationId xmlns:p14="http://schemas.microsoft.com/office/powerpoint/2010/main" val="25547082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63A4986-6EB9-470D-975D-DC68729D277F}" type="datetimeFigureOut">
              <a:rPr lang="en-IN" smtClean="0"/>
              <a:t>24-07-2024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9A6440D-DF65-45E1-800A-DF123E33629E}" type="slidenum">
              <a:rPr lang="en-IN" smtClean="0"/>
              <a:t>‹#›</a:t>
            </a:fld>
            <a:endParaRPr lang="en-IN"/>
          </a:p>
        </p:txBody>
      </p:sp>
    </p:spTree>
    <p:extLst>
      <p:ext uri="{BB962C8B-B14F-4D97-AF65-F5344CB8AC3E}">
        <p14:creationId xmlns:p14="http://schemas.microsoft.com/office/powerpoint/2010/main" val="28035161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63A4986-6EB9-470D-975D-DC68729D277F}" type="datetimeFigureOut">
              <a:rPr lang="en-IN" smtClean="0"/>
              <a:t>24-07-2024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9A6440D-DF65-45E1-800A-DF123E33629E}" type="slidenum">
              <a:rPr lang="en-IN" smtClean="0"/>
              <a:t>‹#›</a:t>
            </a:fld>
            <a:endParaRPr lang="en-IN"/>
          </a:p>
        </p:txBody>
      </p:sp>
    </p:spTree>
    <p:extLst>
      <p:ext uri="{BB962C8B-B14F-4D97-AF65-F5344CB8AC3E}">
        <p14:creationId xmlns:p14="http://schemas.microsoft.com/office/powerpoint/2010/main" val="6619210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slideLayout" Target="../slideLayouts/slideLayout31.xml"/><Relationship Id="rId18" Type="http://schemas.openxmlformats.org/officeDocument/2006/relationships/slideLayout" Target="../slideLayouts/slideLayout36.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17" Type="http://schemas.openxmlformats.org/officeDocument/2006/relationships/slideLayout" Target="../slideLayouts/slideLayout35.xml"/><Relationship Id="rId2" Type="http://schemas.openxmlformats.org/officeDocument/2006/relationships/slideLayout" Target="../slideLayouts/slideLayout20.xml"/><Relationship Id="rId16" Type="http://schemas.openxmlformats.org/officeDocument/2006/relationships/slideLayout" Target="../slideLayouts/slideLayout34.xml"/><Relationship Id="rId20" Type="http://schemas.openxmlformats.org/officeDocument/2006/relationships/image" Target="../media/image3.png"/><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5" Type="http://schemas.openxmlformats.org/officeDocument/2006/relationships/slideLayout" Target="../slideLayouts/slideLayout33.xml"/><Relationship Id="rId10" Type="http://schemas.openxmlformats.org/officeDocument/2006/relationships/slideLayout" Target="../slideLayouts/slideLayout28.xml"/><Relationship Id="rId19" Type="http://schemas.openxmlformats.org/officeDocument/2006/relationships/theme" Target="../theme/theme2.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slideLayout" Target="../slideLayouts/slideLayout3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slideLayout" Target="../slideLayouts/slideLayout49.xml"/><Relationship Id="rId18" Type="http://schemas.openxmlformats.org/officeDocument/2006/relationships/slideLayout" Target="../slideLayouts/slideLayout5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17" Type="http://schemas.openxmlformats.org/officeDocument/2006/relationships/slideLayout" Target="../slideLayouts/slideLayout53.xml"/><Relationship Id="rId2" Type="http://schemas.openxmlformats.org/officeDocument/2006/relationships/slideLayout" Target="../slideLayouts/slideLayout38.xml"/><Relationship Id="rId16" Type="http://schemas.openxmlformats.org/officeDocument/2006/relationships/slideLayout" Target="../slideLayouts/slideLayout52.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5" Type="http://schemas.openxmlformats.org/officeDocument/2006/relationships/slideLayout" Target="../slideLayouts/slideLayout51.xml"/><Relationship Id="rId10" Type="http://schemas.openxmlformats.org/officeDocument/2006/relationships/slideLayout" Target="../slideLayouts/slideLayout46.xml"/><Relationship Id="rId19" Type="http://schemas.openxmlformats.org/officeDocument/2006/relationships/theme" Target="../theme/theme3.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slideLayout" Target="../slideLayouts/slideLayout5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20">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F63A4986-6EB9-470D-975D-DC68729D277F}" type="datetimeFigureOut">
              <a:rPr lang="en-IN" smtClean="0"/>
              <a:t>24-07-2024</a:t>
            </a:fld>
            <a:endParaRPr lang="en-IN"/>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59A6440D-DF65-45E1-800A-DF123E33629E}" type="slidenum">
              <a:rPr lang="en-IN" smtClean="0"/>
              <a:t>‹#›</a:t>
            </a:fld>
            <a:endParaRPr lang="en-IN"/>
          </a:p>
        </p:txBody>
      </p:sp>
    </p:spTree>
    <p:extLst>
      <p:ext uri="{BB962C8B-B14F-4D97-AF65-F5344CB8AC3E}">
        <p14:creationId xmlns:p14="http://schemas.microsoft.com/office/powerpoint/2010/main" val="817699065"/>
      </p:ext>
    </p:extLst>
  </p:cSld>
  <p:clrMap bg1="dk1" tx1="lt1" bg2="dk2" tx2="lt2" accent1="accent1" accent2="accent2" accent3="accent3" accent4="accent4" accent5="accent5" accent6="accent6" hlink="hlink" folHlink="folHlink"/>
  <p:sldLayoutIdLst>
    <p:sldLayoutId id="2147484731" r:id="rId1"/>
    <p:sldLayoutId id="2147484732" r:id="rId2"/>
    <p:sldLayoutId id="2147484733" r:id="rId3"/>
    <p:sldLayoutId id="2147484734" r:id="rId4"/>
    <p:sldLayoutId id="2147484735" r:id="rId5"/>
    <p:sldLayoutId id="2147484736" r:id="rId6"/>
    <p:sldLayoutId id="2147484737" r:id="rId7"/>
    <p:sldLayoutId id="2147484738" r:id="rId8"/>
    <p:sldLayoutId id="2147484739" r:id="rId9"/>
    <p:sldLayoutId id="2147484740" r:id="rId10"/>
    <p:sldLayoutId id="2147484741" r:id="rId11"/>
    <p:sldLayoutId id="2147484742" r:id="rId12"/>
    <p:sldLayoutId id="2147484743" r:id="rId13"/>
    <p:sldLayoutId id="2147484744" r:id="rId14"/>
    <p:sldLayoutId id="2147484745" r:id="rId15"/>
    <p:sldLayoutId id="2147484746" r:id="rId16"/>
    <p:sldLayoutId id="2147484747" r:id="rId17"/>
    <p:sldLayoutId id="2147484748" r:id="rId18"/>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20">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20000" y="1825625"/>
            <a:ext cx="102338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F63A4986-6EB9-470D-975D-DC68729D277F}" type="datetimeFigureOut">
              <a:rPr lang="en-IN" smtClean="0"/>
              <a:t>24-07-2024</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59A6440D-DF65-45E1-800A-DF123E33629E}" type="slidenum">
              <a:rPr lang="en-IN" smtClean="0"/>
              <a:t>‹#›</a:t>
            </a:fld>
            <a:endParaRPr lang="en-IN"/>
          </a:p>
        </p:txBody>
      </p:sp>
    </p:spTree>
    <p:extLst>
      <p:ext uri="{BB962C8B-B14F-4D97-AF65-F5344CB8AC3E}">
        <p14:creationId xmlns:p14="http://schemas.microsoft.com/office/powerpoint/2010/main" val="259002365"/>
      </p:ext>
    </p:extLst>
  </p:cSld>
  <p:clrMap bg1="dk1" tx1="lt1" bg2="dk2" tx2="lt2" accent1="accent1" accent2="accent2" accent3="accent3" accent4="accent4" accent5="accent5" accent6="accent6" hlink="hlink" folHlink="folHlink"/>
  <p:sldLayoutIdLst>
    <p:sldLayoutId id="2147484750" r:id="rId1"/>
    <p:sldLayoutId id="2147484751" r:id="rId2"/>
    <p:sldLayoutId id="2147484752" r:id="rId3"/>
    <p:sldLayoutId id="2147484753" r:id="rId4"/>
    <p:sldLayoutId id="2147484754" r:id="rId5"/>
    <p:sldLayoutId id="2147484755" r:id="rId6"/>
    <p:sldLayoutId id="2147484756" r:id="rId7"/>
    <p:sldLayoutId id="2147484757" r:id="rId8"/>
    <p:sldLayoutId id="2147484758" r:id="rId9"/>
    <p:sldLayoutId id="2147484759" r:id="rId10"/>
    <p:sldLayoutId id="2147484760" r:id="rId11"/>
    <p:sldLayoutId id="2147484761" r:id="rId12"/>
    <p:sldLayoutId id="2147484762" r:id="rId13"/>
    <p:sldLayoutId id="2147484763" r:id="rId14"/>
    <p:sldLayoutId id="2147484764" r:id="rId15"/>
    <p:sldLayoutId id="2147484765" r:id="rId16"/>
    <p:sldLayoutId id="2147484766" r:id="rId17"/>
    <p:sldLayoutId id="2147484767" r:id="rId18"/>
  </p:sldLayoutIdLst>
  <p:txStyles>
    <p:title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F63A4986-6EB9-470D-975D-DC68729D277F}" type="datetimeFigureOut">
              <a:rPr lang="en-IN" smtClean="0"/>
              <a:t>24-07-2024</a:t>
            </a:fld>
            <a:endParaRPr lang="en-IN"/>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IN"/>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59A6440D-DF65-45E1-800A-DF123E33629E}" type="slidenum">
              <a:rPr lang="en-IN" smtClean="0"/>
              <a:t>‹#›</a:t>
            </a:fld>
            <a:endParaRPr lang="en-IN"/>
          </a:p>
        </p:txBody>
      </p:sp>
    </p:spTree>
    <p:extLst>
      <p:ext uri="{BB962C8B-B14F-4D97-AF65-F5344CB8AC3E}">
        <p14:creationId xmlns:p14="http://schemas.microsoft.com/office/powerpoint/2010/main" val="95869249"/>
      </p:ext>
    </p:extLst>
  </p:cSld>
  <p:clrMap bg1="dk1" tx1="lt1" bg2="dk2" tx2="lt2" accent1="accent1" accent2="accent2" accent3="accent3" accent4="accent4" accent5="accent5" accent6="accent6" hlink="hlink" folHlink="folHlink"/>
  <p:sldLayoutIdLst>
    <p:sldLayoutId id="2147484769" r:id="rId1"/>
    <p:sldLayoutId id="2147484770" r:id="rId2"/>
    <p:sldLayoutId id="2147484771" r:id="rId3"/>
    <p:sldLayoutId id="2147484772" r:id="rId4"/>
    <p:sldLayoutId id="2147484773" r:id="rId5"/>
    <p:sldLayoutId id="2147484774" r:id="rId6"/>
    <p:sldLayoutId id="2147484775" r:id="rId7"/>
    <p:sldLayoutId id="2147484776" r:id="rId8"/>
    <p:sldLayoutId id="2147484777" r:id="rId9"/>
    <p:sldLayoutId id="2147484778" r:id="rId10"/>
    <p:sldLayoutId id="2147484779" r:id="rId11"/>
    <p:sldLayoutId id="2147484780" r:id="rId12"/>
    <p:sldLayoutId id="2147484781" r:id="rId13"/>
    <p:sldLayoutId id="2147484782" r:id="rId14"/>
    <p:sldLayoutId id="2147484783" r:id="rId15"/>
    <p:sldLayoutId id="2147484784" r:id="rId16"/>
    <p:sldLayoutId id="2147484785" r:id="rId17"/>
    <p:sldLayoutId id="2147484786" r:id="rId18"/>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8.xml"/><Relationship Id="rId4" Type="http://schemas.openxmlformats.org/officeDocument/2006/relationships/image" Target="../media/image9.png"/></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36.xml"/><Relationship Id="rId5" Type="http://schemas.openxmlformats.org/officeDocument/2006/relationships/image" Target="../media/image28.png"/><Relationship Id="rId4" Type="http://schemas.openxmlformats.org/officeDocument/2006/relationships/image" Target="../media/image27.png"/></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36.xml"/><Relationship Id="rId4" Type="http://schemas.openxmlformats.org/officeDocument/2006/relationships/image" Target="../media/image30.png"/></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6.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6.xml"/></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36.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6.xml"/></Relationships>
</file>

<file path=ppt/slides/_rels/slide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6.xml"/></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4.jpeg"/><Relationship Id="rId1" Type="http://schemas.openxmlformats.org/officeDocument/2006/relationships/slideLayout" Target="../slideLayouts/slideLayout5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54.xml"/></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jpeg"/><Relationship Id="rId1" Type="http://schemas.openxmlformats.org/officeDocument/2006/relationships/slideLayout" Target="../slideLayouts/slideLayout5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54.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8.xml"/></Relationships>
</file>

<file path=ppt/slides/_rels/slide3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54.xml"/></Relationships>
</file>

<file path=ppt/slides/_rels/slide3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jpeg"/><Relationship Id="rId1" Type="http://schemas.openxmlformats.org/officeDocument/2006/relationships/slideLayout" Target="../slideLayouts/slideLayout5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36.xml"/><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36.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6.xml"/></Relationships>
</file>

<file path=ppt/slides/_rels/slide7.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36.xml"/><Relationship Id="rId6" Type="http://schemas.openxmlformats.org/officeDocument/2006/relationships/image" Target="../media/image21.png"/><Relationship Id="rId5" Type="http://schemas.openxmlformats.org/officeDocument/2006/relationships/image" Target="../media/image20.pn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png"/></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6.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6.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bg1">
                <a:lumMod val="25000"/>
              </a:schemeClr>
            </a:gs>
            <a:gs pos="70000">
              <a:srgbClr val="0D0D0D"/>
            </a:gs>
            <a:gs pos="96000">
              <a:schemeClr val="bg1">
                <a:lumMod val="95000"/>
                <a:lumOff val="5000"/>
              </a:schemeClr>
            </a:gs>
            <a:gs pos="97000">
              <a:schemeClr val="bg1">
                <a:lumMod val="33000"/>
              </a:schemeClr>
            </a:gs>
          </a:gsLst>
          <a:lin ang="2700000" scaled="1"/>
          <a:tileRect/>
        </a:gradFill>
        <a:effectLst/>
      </p:bgPr>
    </p:bg>
    <p:spTree>
      <p:nvGrpSpPr>
        <p:cNvPr id="1" name=""/>
        <p:cNvGrpSpPr/>
        <p:nvPr/>
      </p:nvGrpSpPr>
      <p:grpSpPr>
        <a:xfrm>
          <a:off x="0" y="0"/>
          <a:ext cx="0" cy="0"/>
          <a:chOff x="0" y="0"/>
          <a:chExt cx="0" cy="0"/>
        </a:xfrm>
      </p:grpSpPr>
      <p:pic>
        <p:nvPicPr>
          <p:cNvPr id="7" name="Picture 16" descr="Artificial Intelligence Development Company | Artificial Intelligence  Software Developers | Xiteb">
            <a:extLst>
              <a:ext uri="{FF2B5EF4-FFF2-40B4-BE49-F238E27FC236}">
                <a16:creationId xmlns:a16="http://schemas.microsoft.com/office/drawing/2014/main" id="{D0CBC2E8-6203-4BBA-6C78-5F76522ED4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65466" y="3066288"/>
            <a:ext cx="4056201" cy="3944112"/>
          </a:xfrm>
          <a:prstGeom prst="rect">
            <a:avLst/>
          </a:prstGeom>
          <a:noFill/>
        </p:spPr>
      </p:pic>
      <p:sp>
        <p:nvSpPr>
          <p:cNvPr id="12" name="TextBox 11">
            <a:extLst>
              <a:ext uri="{FF2B5EF4-FFF2-40B4-BE49-F238E27FC236}">
                <a16:creationId xmlns:a16="http://schemas.microsoft.com/office/drawing/2014/main" id="{51ADC748-FC41-9829-E457-58ACBC7859DC}"/>
              </a:ext>
            </a:extLst>
          </p:cNvPr>
          <p:cNvSpPr txBox="1"/>
          <p:nvPr/>
        </p:nvSpPr>
        <p:spPr>
          <a:xfrm>
            <a:off x="2384605" y="2554414"/>
            <a:ext cx="5768340" cy="2585323"/>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0" normalizeH="0" baseline="0" noProof="0" dirty="0">
                <a:ln>
                  <a:noFill/>
                </a:ln>
                <a:solidFill>
                  <a:prstClr val="white"/>
                </a:solidFill>
                <a:effectLst/>
                <a:uLnTx/>
                <a:uFillTx/>
                <a:latin typeface="Tw Cen MT" panose="020B0602020104020603"/>
                <a:ea typeface="+mn-ea"/>
                <a:cs typeface="+mn-cs"/>
              </a:rPr>
              <a:t>Data Science</a:t>
            </a:r>
            <a:r>
              <a:rPr kumimoji="0" lang="en-IN" sz="5400" b="0" i="0" u="none" strike="noStrike" kern="1200" cap="none" spc="0" normalizeH="0" baseline="0" noProof="0" dirty="0">
                <a:ln>
                  <a:noFill/>
                </a:ln>
                <a:solidFill>
                  <a:prstClr val="white"/>
                </a:solidFill>
                <a:effectLst/>
                <a:uLnTx/>
                <a:uFillTx/>
                <a:latin typeface="Tw Cen MT" panose="020B0602020104020603"/>
                <a:ea typeface="+mn-ea"/>
                <a:cs typeface="+mn-cs"/>
              </a:rPr>
              <a:t>, Machine Learning &amp; AI – an Overview</a:t>
            </a:r>
            <a:endParaRPr kumimoji="0" lang="en-US" sz="5400" b="0" i="0" u="none" strike="noStrike" kern="1200" cap="none" spc="0" normalizeH="0" baseline="0" noProof="0" dirty="0">
              <a:ln>
                <a:noFill/>
              </a:ln>
              <a:solidFill>
                <a:prstClr val="white"/>
              </a:solidFill>
              <a:effectLst/>
              <a:uLnTx/>
              <a:uFillTx/>
              <a:latin typeface="Tw Cen MT" panose="020B0602020104020603"/>
              <a:ea typeface="+mn-ea"/>
              <a:cs typeface="+mn-cs"/>
            </a:endParaRPr>
          </a:p>
        </p:txBody>
      </p:sp>
      <p:pic>
        <p:nvPicPr>
          <p:cNvPr id="10" name="Picture 14" descr="Hack-AI-Thon - Center For Artificial Intelligence Research &amp; Education">
            <a:extLst>
              <a:ext uri="{FF2B5EF4-FFF2-40B4-BE49-F238E27FC236}">
                <a16:creationId xmlns:a16="http://schemas.microsoft.com/office/drawing/2014/main" id="{4E1A65B4-755E-1D59-B3B8-3AEA2BBB60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1416209">
            <a:off x="591802" y="-15918"/>
            <a:ext cx="2395930" cy="2833611"/>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A picture containing circle, art, pattern, symmetry&#10;&#10;Description automatically generated">
            <a:extLst>
              <a:ext uri="{FF2B5EF4-FFF2-40B4-BE49-F238E27FC236}">
                <a16:creationId xmlns:a16="http://schemas.microsoft.com/office/drawing/2014/main" id="{B696E608-5D3F-31DA-74D1-42257CA6726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32647" y="185173"/>
            <a:ext cx="2359187" cy="2585323"/>
          </a:xfrm>
          <a:prstGeom prst="rect">
            <a:avLst/>
          </a:prstGeom>
        </p:spPr>
      </p:pic>
      <p:sp>
        <p:nvSpPr>
          <p:cNvPr id="15" name="TextBox 14">
            <a:extLst>
              <a:ext uri="{FF2B5EF4-FFF2-40B4-BE49-F238E27FC236}">
                <a16:creationId xmlns:a16="http://schemas.microsoft.com/office/drawing/2014/main" id="{8D1FD5FE-392C-97ED-6451-CBC646EE7087}"/>
              </a:ext>
            </a:extLst>
          </p:cNvPr>
          <p:cNvSpPr txBox="1"/>
          <p:nvPr/>
        </p:nvSpPr>
        <p:spPr>
          <a:xfrm>
            <a:off x="4899546" y="5273850"/>
            <a:ext cx="3130569" cy="400110"/>
          </a:xfrm>
          <a:prstGeom prst="rect">
            <a:avLst/>
          </a:prstGeom>
          <a:noFill/>
        </p:spPr>
        <p:txBody>
          <a:bodyPr wrap="square" rtlCol="0">
            <a:spAutoFit/>
          </a:bodyPr>
          <a:lstStyle/>
          <a:p>
            <a:pPr algn="ctr"/>
            <a:r>
              <a:rPr lang="en-US" sz="2000" b="1">
                <a:latin typeface="Avenir Next LT Pro Light" panose="020B0304020202020204" pitchFamily="34" charset="0"/>
              </a:rPr>
              <a:t>Ramanan Bhavanisankar</a:t>
            </a:r>
            <a:endParaRPr lang="en-US" sz="2000" b="1" dirty="0">
              <a:latin typeface="Avenir Next LT Pro Light" panose="020B0304020202020204" pitchFamily="34" charset="0"/>
            </a:endParaRPr>
          </a:p>
        </p:txBody>
      </p:sp>
      <p:cxnSp>
        <p:nvCxnSpPr>
          <p:cNvPr id="17" name="Straight Connector 16">
            <a:extLst>
              <a:ext uri="{FF2B5EF4-FFF2-40B4-BE49-F238E27FC236}">
                <a16:creationId xmlns:a16="http://schemas.microsoft.com/office/drawing/2014/main" id="{824E337A-5695-1CE9-4974-CE0DA735BDE2}"/>
              </a:ext>
            </a:extLst>
          </p:cNvPr>
          <p:cNvCxnSpPr>
            <a:cxnSpLocks/>
          </p:cNvCxnSpPr>
          <p:nvPr/>
        </p:nvCxnSpPr>
        <p:spPr>
          <a:xfrm>
            <a:off x="2243328" y="5206793"/>
            <a:ext cx="6717792" cy="0"/>
          </a:xfrm>
          <a:prstGeom prst="line">
            <a:avLst/>
          </a:prstGeom>
          <a:ln>
            <a:solidFill>
              <a:srgbClr val="06D002">
                <a:alpha val="69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95392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0000"/>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B84545-D327-D8B9-CAFD-FA88D8C104A2}"/>
              </a:ext>
            </a:extLst>
          </p:cNvPr>
          <p:cNvSpPr>
            <a:spLocks noGrp="1"/>
          </p:cNvSpPr>
          <p:nvPr>
            <p:ph type="title"/>
          </p:nvPr>
        </p:nvSpPr>
        <p:spPr>
          <a:xfrm>
            <a:off x="317265" y="-157376"/>
            <a:ext cx="10515600" cy="1061339"/>
          </a:xfrm>
        </p:spPr>
        <p:txBody>
          <a:bodyPr>
            <a:normAutofit/>
          </a:bodyPr>
          <a:lstStyle/>
          <a:p>
            <a:r>
              <a:rPr lang="en-US" sz="3600" b="1" dirty="0">
                <a:solidFill>
                  <a:schemeClr val="bg1"/>
                </a:solidFill>
              </a:rPr>
              <a:t>Types of Correlation</a:t>
            </a:r>
            <a:endParaRPr lang="en-IN" sz="3600" b="1" dirty="0">
              <a:solidFill>
                <a:schemeClr val="bg1"/>
              </a:solidFill>
            </a:endParaRPr>
          </a:p>
        </p:txBody>
      </p:sp>
      <p:sp>
        <p:nvSpPr>
          <p:cNvPr id="4" name="TextBox 3">
            <a:extLst>
              <a:ext uri="{FF2B5EF4-FFF2-40B4-BE49-F238E27FC236}">
                <a16:creationId xmlns:a16="http://schemas.microsoft.com/office/drawing/2014/main" id="{D2660538-CA0B-1C4B-F6B8-770DBB765138}"/>
              </a:ext>
            </a:extLst>
          </p:cNvPr>
          <p:cNvSpPr txBox="1"/>
          <p:nvPr/>
        </p:nvSpPr>
        <p:spPr>
          <a:xfrm>
            <a:off x="318874" y="694836"/>
            <a:ext cx="10154896" cy="5663089"/>
          </a:xfrm>
          <a:prstGeom prst="rect">
            <a:avLst/>
          </a:prstGeom>
          <a:noFill/>
        </p:spPr>
        <p:txBody>
          <a:bodyPr wrap="square">
            <a:spAutoFit/>
          </a:bodyPr>
          <a:lstStyle/>
          <a:p>
            <a:pPr algn="l"/>
            <a:r>
              <a:rPr lang="en-US" sz="2000" dirty="0">
                <a:solidFill>
                  <a:schemeClr val="bg1"/>
                </a:solidFill>
                <a:latin typeface="Corbel" panose="020B0503020204020204" pitchFamily="34" charset="0"/>
              </a:rPr>
              <a:t>Positive Linear Correlation</a:t>
            </a:r>
          </a:p>
          <a:p>
            <a:pPr algn="l"/>
            <a:r>
              <a:rPr lang="en-US" dirty="0">
                <a:solidFill>
                  <a:srgbClr val="040C28"/>
                </a:solidFill>
                <a:latin typeface="Google Sans"/>
              </a:rPr>
              <a:t>There is a positive linear correlation when the variable on the x-axis increases as the variable on the y-axis increases. This is shown by an upwards sloping straight regression line. </a:t>
            </a:r>
          </a:p>
          <a:p>
            <a:pPr algn="l"/>
            <a:endParaRPr lang="en-US" dirty="0">
              <a:solidFill>
                <a:srgbClr val="040C28"/>
              </a:solidFill>
              <a:latin typeface="Google Sans"/>
            </a:endParaRPr>
          </a:p>
          <a:p>
            <a:pPr algn="l"/>
            <a:endParaRPr lang="en-US" dirty="0">
              <a:solidFill>
                <a:srgbClr val="040C28"/>
              </a:solidFill>
              <a:latin typeface="Google Sans"/>
            </a:endParaRPr>
          </a:p>
          <a:p>
            <a:pPr algn="l"/>
            <a:endParaRPr lang="en-US" dirty="0">
              <a:solidFill>
                <a:srgbClr val="040C28"/>
              </a:solidFill>
              <a:latin typeface="Google Sans"/>
            </a:endParaRPr>
          </a:p>
          <a:p>
            <a:pPr algn="l"/>
            <a:endParaRPr lang="en-US" dirty="0">
              <a:solidFill>
                <a:srgbClr val="040C28"/>
              </a:solidFill>
              <a:latin typeface="Google Sans"/>
            </a:endParaRPr>
          </a:p>
          <a:p>
            <a:pPr algn="l"/>
            <a:endParaRPr lang="en-US" dirty="0">
              <a:solidFill>
                <a:srgbClr val="040C28"/>
              </a:solidFill>
              <a:latin typeface="Google Sans"/>
            </a:endParaRPr>
          </a:p>
          <a:p>
            <a:pPr algn="l"/>
            <a:endParaRPr lang="en-US" dirty="0">
              <a:solidFill>
                <a:srgbClr val="040C28"/>
              </a:solidFill>
              <a:latin typeface="Google Sans"/>
            </a:endParaRPr>
          </a:p>
          <a:p>
            <a:pPr algn="l"/>
            <a:endParaRPr lang="en-US" dirty="0">
              <a:solidFill>
                <a:srgbClr val="040C28"/>
              </a:solidFill>
              <a:latin typeface="Google Sans"/>
            </a:endParaRPr>
          </a:p>
          <a:p>
            <a:pPr algn="l"/>
            <a:endParaRPr lang="en-US" dirty="0">
              <a:solidFill>
                <a:srgbClr val="040C28"/>
              </a:solidFill>
              <a:latin typeface="Google Sans"/>
            </a:endParaRPr>
          </a:p>
          <a:p>
            <a:pPr algn="l"/>
            <a:endParaRPr lang="en-US" dirty="0">
              <a:solidFill>
                <a:srgbClr val="040C28"/>
              </a:solidFill>
              <a:latin typeface="Google Sans"/>
            </a:endParaRPr>
          </a:p>
          <a:p>
            <a:pPr algn="l"/>
            <a:endParaRPr lang="en-US" dirty="0">
              <a:solidFill>
                <a:srgbClr val="040C28"/>
              </a:solidFill>
              <a:latin typeface="Google Sans"/>
            </a:endParaRPr>
          </a:p>
          <a:p>
            <a:pPr algn="l"/>
            <a:endParaRPr lang="en-US" dirty="0">
              <a:solidFill>
                <a:srgbClr val="040C28"/>
              </a:solidFill>
              <a:latin typeface="Google Sans"/>
            </a:endParaRPr>
          </a:p>
          <a:p>
            <a:pPr algn="l"/>
            <a:endParaRPr lang="en-US" dirty="0">
              <a:solidFill>
                <a:srgbClr val="040C28"/>
              </a:solidFill>
              <a:latin typeface="Google Sans"/>
            </a:endParaRPr>
          </a:p>
          <a:p>
            <a:pPr algn="l"/>
            <a:endParaRPr lang="en-US" dirty="0">
              <a:solidFill>
                <a:srgbClr val="040C28"/>
              </a:solidFill>
              <a:latin typeface="Google Sans"/>
            </a:endParaRPr>
          </a:p>
          <a:p>
            <a:pPr algn="l"/>
            <a:endParaRPr lang="en-US" dirty="0">
              <a:solidFill>
                <a:srgbClr val="040C28"/>
              </a:solidFill>
              <a:latin typeface="Google Sans"/>
            </a:endParaRPr>
          </a:p>
          <a:p>
            <a:pPr algn="l"/>
            <a:endParaRPr lang="en-US" dirty="0">
              <a:solidFill>
                <a:srgbClr val="040C28"/>
              </a:solidFill>
              <a:latin typeface="Google Sans"/>
            </a:endParaRPr>
          </a:p>
          <a:p>
            <a:pPr algn="l"/>
            <a:endParaRPr lang="en-US" dirty="0">
              <a:solidFill>
                <a:srgbClr val="040C28"/>
              </a:solidFill>
              <a:latin typeface="Google Sans"/>
            </a:endParaRPr>
          </a:p>
          <a:p>
            <a:pPr marL="342900" marR="0" lvl="0" indent="-342900" algn="just"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333333"/>
              </a:solidFill>
              <a:effectLst/>
              <a:uLnTx/>
              <a:uFillTx/>
              <a:latin typeface="inter-regular"/>
              <a:ea typeface="+mn-ea"/>
              <a:cs typeface="+mn-cs"/>
            </a:endParaRPr>
          </a:p>
        </p:txBody>
      </p:sp>
      <p:pic>
        <p:nvPicPr>
          <p:cNvPr id="5" name="Picture 4">
            <a:extLst>
              <a:ext uri="{FF2B5EF4-FFF2-40B4-BE49-F238E27FC236}">
                <a16:creationId xmlns:a16="http://schemas.microsoft.com/office/drawing/2014/main" id="{41FABE4B-5C15-44C1-D86E-717BE995DD61}"/>
              </a:ext>
            </a:extLst>
          </p:cNvPr>
          <p:cNvPicPr>
            <a:picLocks noChangeAspect="1"/>
          </p:cNvPicPr>
          <p:nvPr/>
        </p:nvPicPr>
        <p:blipFill>
          <a:blip r:embed="rId3"/>
          <a:stretch>
            <a:fillRect/>
          </a:stretch>
        </p:blipFill>
        <p:spPr>
          <a:xfrm>
            <a:off x="471578" y="3985473"/>
            <a:ext cx="3152543" cy="2634790"/>
          </a:xfrm>
          <a:prstGeom prst="rect">
            <a:avLst/>
          </a:prstGeom>
        </p:spPr>
      </p:pic>
      <p:pic>
        <p:nvPicPr>
          <p:cNvPr id="11" name="Picture 10">
            <a:extLst>
              <a:ext uri="{FF2B5EF4-FFF2-40B4-BE49-F238E27FC236}">
                <a16:creationId xmlns:a16="http://schemas.microsoft.com/office/drawing/2014/main" id="{92191190-4E5D-4793-5D62-46D99856397F}"/>
              </a:ext>
            </a:extLst>
          </p:cNvPr>
          <p:cNvPicPr>
            <a:picLocks noChangeAspect="1"/>
          </p:cNvPicPr>
          <p:nvPr/>
        </p:nvPicPr>
        <p:blipFill>
          <a:blip r:embed="rId4"/>
          <a:stretch>
            <a:fillRect/>
          </a:stretch>
        </p:blipFill>
        <p:spPr>
          <a:xfrm>
            <a:off x="4140200" y="3998282"/>
            <a:ext cx="3516511" cy="2634790"/>
          </a:xfrm>
          <a:prstGeom prst="rect">
            <a:avLst/>
          </a:prstGeom>
        </p:spPr>
      </p:pic>
      <p:sp>
        <p:nvSpPr>
          <p:cNvPr id="3" name="TextBox 2">
            <a:extLst>
              <a:ext uri="{FF2B5EF4-FFF2-40B4-BE49-F238E27FC236}">
                <a16:creationId xmlns:a16="http://schemas.microsoft.com/office/drawing/2014/main" id="{ACB86439-804F-F821-424E-D014AF556D7E}"/>
              </a:ext>
            </a:extLst>
          </p:cNvPr>
          <p:cNvSpPr txBox="1"/>
          <p:nvPr/>
        </p:nvSpPr>
        <p:spPr>
          <a:xfrm>
            <a:off x="317265" y="1756175"/>
            <a:ext cx="10154896" cy="954107"/>
          </a:xfrm>
          <a:prstGeom prst="rect">
            <a:avLst/>
          </a:prstGeom>
          <a:noFill/>
        </p:spPr>
        <p:txBody>
          <a:bodyPr wrap="square">
            <a:spAutoFit/>
          </a:bodyPr>
          <a:lstStyle/>
          <a:p>
            <a:pPr algn="l"/>
            <a:r>
              <a:rPr lang="en-US" sz="2000" dirty="0">
                <a:solidFill>
                  <a:schemeClr val="bg1"/>
                </a:solidFill>
                <a:latin typeface="Corbel" panose="020B0503020204020204" pitchFamily="34" charset="0"/>
              </a:rPr>
              <a:t>Negative Linear Correlation</a:t>
            </a:r>
          </a:p>
          <a:p>
            <a:pPr algn="l"/>
            <a:r>
              <a:rPr lang="en-US" dirty="0">
                <a:solidFill>
                  <a:srgbClr val="040C28"/>
                </a:solidFill>
                <a:latin typeface="Google Sans"/>
              </a:rPr>
              <a:t>There is a negative linear correlation when one variable increases as the other variable decreases. This is shown by a downwards sloping straight regression line.</a:t>
            </a:r>
          </a:p>
        </p:txBody>
      </p:sp>
      <p:sp>
        <p:nvSpPr>
          <p:cNvPr id="6" name="TextBox 5">
            <a:extLst>
              <a:ext uri="{FF2B5EF4-FFF2-40B4-BE49-F238E27FC236}">
                <a16:creationId xmlns:a16="http://schemas.microsoft.com/office/drawing/2014/main" id="{D5F5D1FC-4930-E96B-73C2-926C4C1F5885}"/>
              </a:ext>
            </a:extLst>
          </p:cNvPr>
          <p:cNvSpPr txBox="1"/>
          <p:nvPr/>
        </p:nvSpPr>
        <p:spPr>
          <a:xfrm>
            <a:off x="317265" y="2819904"/>
            <a:ext cx="10154896" cy="677108"/>
          </a:xfrm>
          <a:prstGeom prst="rect">
            <a:avLst/>
          </a:prstGeom>
          <a:noFill/>
        </p:spPr>
        <p:txBody>
          <a:bodyPr wrap="square">
            <a:spAutoFit/>
          </a:bodyPr>
          <a:lstStyle/>
          <a:p>
            <a:pPr algn="l"/>
            <a:r>
              <a:rPr lang="en-US" sz="2000" dirty="0">
                <a:solidFill>
                  <a:schemeClr val="bg1"/>
                </a:solidFill>
                <a:latin typeface="Corbel" panose="020B0503020204020204" pitchFamily="34" charset="0"/>
              </a:rPr>
              <a:t>Zero Correlation</a:t>
            </a:r>
          </a:p>
          <a:p>
            <a:pPr algn="l"/>
            <a:r>
              <a:rPr lang="en-US" dirty="0">
                <a:solidFill>
                  <a:srgbClr val="040C28"/>
                </a:solidFill>
                <a:latin typeface="Google Sans"/>
              </a:rPr>
              <a:t>There is no relationship between the variables.</a:t>
            </a:r>
          </a:p>
        </p:txBody>
      </p:sp>
      <p:pic>
        <p:nvPicPr>
          <p:cNvPr id="8" name="Picture 7">
            <a:extLst>
              <a:ext uri="{FF2B5EF4-FFF2-40B4-BE49-F238E27FC236}">
                <a16:creationId xmlns:a16="http://schemas.microsoft.com/office/drawing/2014/main" id="{2AE5BD32-8A56-C689-0EF0-8C749DD72EAD}"/>
              </a:ext>
            </a:extLst>
          </p:cNvPr>
          <p:cNvPicPr>
            <a:picLocks noChangeAspect="1"/>
          </p:cNvPicPr>
          <p:nvPr/>
        </p:nvPicPr>
        <p:blipFill>
          <a:blip r:embed="rId5"/>
          <a:stretch>
            <a:fillRect/>
          </a:stretch>
        </p:blipFill>
        <p:spPr>
          <a:xfrm>
            <a:off x="8220877" y="3985473"/>
            <a:ext cx="3499545" cy="2660409"/>
          </a:xfrm>
          <a:prstGeom prst="rect">
            <a:avLst/>
          </a:prstGeom>
        </p:spPr>
      </p:pic>
    </p:spTree>
    <p:extLst>
      <p:ext uri="{BB962C8B-B14F-4D97-AF65-F5344CB8AC3E}">
        <p14:creationId xmlns:p14="http://schemas.microsoft.com/office/powerpoint/2010/main" val="1174680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0000"/>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B84545-D327-D8B9-CAFD-FA88D8C104A2}"/>
              </a:ext>
            </a:extLst>
          </p:cNvPr>
          <p:cNvSpPr>
            <a:spLocks noGrp="1"/>
          </p:cNvSpPr>
          <p:nvPr>
            <p:ph type="title"/>
          </p:nvPr>
        </p:nvSpPr>
        <p:spPr>
          <a:xfrm>
            <a:off x="317265" y="-157376"/>
            <a:ext cx="10515600" cy="1061339"/>
          </a:xfrm>
        </p:spPr>
        <p:txBody>
          <a:bodyPr>
            <a:normAutofit/>
          </a:bodyPr>
          <a:lstStyle/>
          <a:p>
            <a:r>
              <a:rPr lang="en-US" sz="3600" b="1" dirty="0">
                <a:solidFill>
                  <a:schemeClr val="bg1"/>
                </a:solidFill>
              </a:rPr>
              <a:t>Correlation contd.</a:t>
            </a:r>
            <a:endParaRPr lang="en-IN" sz="3600" b="1" dirty="0">
              <a:solidFill>
                <a:schemeClr val="bg1"/>
              </a:solidFill>
            </a:endParaRPr>
          </a:p>
        </p:txBody>
      </p:sp>
      <p:sp>
        <p:nvSpPr>
          <p:cNvPr id="4" name="TextBox 3">
            <a:extLst>
              <a:ext uri="{FF2B5EF4-FFF2-40B4-BE49-F238E27FC236}">
                <a16:creationId xmlns:a16="http://schemas.microsoft.com/office/drawing/2014/main" id="{D2660538-CA0B-1C4B-F6B8-770DBB765138}"/>
              </a:ext>
            </a:extLst>
          </p:cNvPr>
          <p:cNvSpPr txBox="1"/>
          <p:nvPr/>
        </p:nvSpPr>
        <p:spPr>
          <a:xfrm>
            <a:off x="317265" y="955423"/>
            <a:ext cx="10154896" cy="2585323"/>
          </a:xfrm>
          <a:prstGeom prst="rect">
            <a:avLst/>
          </a:prstGeom>
          <a:noFill/>
        </p:spPr>
        <p:txBody>
          <a:bodyPr wrap="square">
            <a:spAutoFit/>
          </a:bodyPr>
          <a:lstStyle/>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02124"/>
                </a:solidFill>
                <a:effectLst/>
                <a:uLnTx/>
                <a:uFillTx/>
                <a:latin typeface="Google Sans"/>
                <a:ea typeface="+mn-ea"/>
                <a:cs typeface="+mn-cs"/>
              </a:rPr>
              <a:t>2 common methods used to visualize correlations are:</a:t>
            </a:r>
          </a:p>
          <a:p>
            <a:pPr marL="285750" marR="0" lvl="0" indent="-285750" algn="just"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202124"/>
                </a:solidFill>
                <a:effectLst/>
                <a:uLnTx/>
                <a:uFillTx/>
                <a:latin typeface="Google Sans"/>
                <a:ea typeface="+mn-ea"/>
                <a:cs typeface="+mn-cs"/>
              </a:rPr>
              <a:t>Scatter plot (refer to the previous slide)</a:t>
            </a:r>
          </a:p>
          <a:p>
            <a:pPr marL="285750" marR="0" lvl="0" indent="-285750" algn="just"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srgbClr val="202124"/>
                </a:solidFill>
                <a:latin typeface="Google Sans"/>
              </a:rPr>
              <a:t>Heat map - </a:t>
            </a:r>
            <a:r>
              <a:rPr lang="en-US" b="0" i="0" dirty="0">
                <a:solidFill>
                  <a:srgbClr val="040C28"/>
                </a:solidFill>
                <a:effectLst/>
                <a:latin typeface="Google Sans"/>
              </a:rPr>
              <a:t>a graphical representation of data that uses a system of color-coding to represent different values</a:t>
            </a:r>
            <a:r>
              <a:rPr lang="en-US" b="0" i="0" dirty="0">
                <a:solidFill>
                  <a:srgbClr val="202124"/>
                </a:solidFill>
                <a:effectLst/>
                <a:latin typeface="Google Sans"/>
              </a:rPr>
              <a:t>. </a:t>
            </a:r>
          </a:p>
          <a:p>
            <a:pPr marL="285750" marR="0" lvl="0" indent="-285750" algn="just"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u="none" strike="noStrike" kern="1200" cap="none" spc="0" normalizeH="0" baseline="0" noProof="0" dirty="0">
              <a:ln>
                <a:noFill/>
              </a:ln>
              <a:solidFill>
                <a:srgbClr val="202124"/>
              </a:solidFill>
              <a:uLnTx/>
              <a:uFillTx/>
              <a:latin typeface="Google Sans"/>
              <a:ea typeface="+mn-ea"/>
              <a:cs typeface="+mn-cs"/>
            </a:endParaRPr>
          </a:p>
          <a:p>
            <a:pPr marR="0" lvl="0" algn="just" defTabSz="457200" rtl="0" eaLnBrk="1" fontAlgn="auto" latinLnBrk="0" hangingPunct="1">
              <a:lnSpc>
                <a:spcPct val="100000"/>
              </a:lnSpc>
              <a:spcBef>
                <a:spcPts val="0"/>
              </a:spcBef>
              <a:spcAft>
                <a:spcPts val="0"/>
              </a:spcAft>
              <a:buClrTx/>
              <a:buSzTx/>
              <a:tabLst/>
              <a:defRPr/>
            </a:pPr>
            <a:endParaRPr lang="en-US" b="0" i="0" dirty="0">
              <a:solidFill>
                <a:srgbClr val="202124"/>
              </a:solidFill>
              <a:effectLst/>
              <a:latin typeface="Google Sans"/>
            </a:endParaRPr>
          </a:p>
          <a:p>
            <a:pPr marR="0" lvl="0" algn="just" defTabSz="457200" rtl="0" eaLnBrk="1" fontAlgn="auto" latinLnBrk="0" hangingPunct="1">
              <a:lnSpc>
                <a:spcPct val="100000"/>
              </a:lnSpc>
              <a:spcBef>
                <a:spcPts val="0"/>
              </a:spcBef>
              <a:spcAft>
                <a:spcPts val="0"/>
              </a:spcAft>
              <a:buClrTx/>
              <a:buSzTx/>
              <a:tabLst/>
              <a:defRPr/>
            </a:pPr>
            <a:endParaRPr kumimoji="0" lang="en-US" sz="1800" b="0" i="0" u="none" strike="noStrike" kern="1200" cap="none" spc="0" normalizeH="0" baseline="0" noProof="0" dirty="0">
              <a:ln>
                <a:noFill/>
              </a:ln>
              <a:solidFill>
                <a:srgbClr val="202124"/>
              </a:solidFill>
              <a:effectLst/>
              <a:uLnTx/>
              <a:uFillTx/>
              <a:latin typeface="Google Sans"/>
              <a:ea typeface="+mn-ea"/>
              <a:cs typeface="+mn-cs"/>
            </a:endParaRPr>
          </a:p>
          <a:p>
            <a:pPr marL="0" marR="0" lvl="0" indent="0" algn="just"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02124"/>
              </a:solidFill>
              <a:effectLst/>
              <a:uLnTx/>
              <a:uFillTx/>
              <a:latin typeface="Google Sans"/>
              <a:ea typeface="+mn-ea"/>
              <a:cs typeface="+mn-cs"/>
            </a:endParaRPr>
          </a:p>
          <a:p>
            <a:pPr marL="342900" marR="0" lvl="0" indent="-342900" algn="just"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333333"/>
              </a:solidFill>
              <a:effectLst/>
              <a:uLnTx/>
              <a:uFillTx/>
              <a:latin typeface="inter-regular"/>
              <a:ea typeface="+mn-ea"/>
              <a:cs typeface="+mn-cs"/>
            </a:endParaRPr>
          </a:p>
        </p:txBody>
      </p:sp>
      <p:pic>
        <p:nvPicPr>
          <p:cNvPr id="3" name="Picture 2">
            <a:extLst>
              <a:ext uri="{FF2B5EF4-FFF2-40B4-BE49-F238E27FC236}">
                <a16:creationId xmlns:a16="http://schemas.microsoft.com/office/drawing/2014/main" id="{EBFC8939-9904-483B-9CE9-252AA9DC4A77}"/>
              </a:ext>
            </a:extLst>
          </p:cNvPr>
          <p:cNvPicPr>
            <a:picLocks noChangeAspect="1"/>
          </p:cNvPicPr>
          <p:nvPr/>
        </p:nvPicPr>
        <p:blipFill>
          <a:blip r:embed="rId3"/>
          <a:stretch>
            <a:fillRect/>
          </a:stretch>
        </p:blipFill>
        <p:spPr>
          <a:xfrm>
            <a:off x="790373" y="2761752"/>
            <a:ext cx="4357992" cy="2974405"/>
          </a:xfrm>
          <a:prstGeom prst="rect">
            <a:avLst/>
          </a:prstGeom>
          <a:ln w="88900" cap="sq" cmpd="thickThin">
            <a:solidFill>
              <a:srgbClr val="000000"/>
            </a:solidFill>
            <a:prstDash val="solid"/>
            <a:miter lim="800000"/>
          </a:ln>
          <a:effectLst>
            <a:innerShdw blurRad="76200">
              <a:srgbClr val="000000"/>
            </a:innerShdw>
          </a:effectLst>
        </p:spPr>
      </p:pic>
      <p:pic>
        <p:nvPicPr>
          <p:cNvPr id="5" name="Picture 4">
            <a:extLst>
              <a:ext uri="{FF2B5EF4-FFF2-40B4-BE49-F238E27FC236}">
                <a16:creationId xmlns:a16="http://schemas.microsoft.com/office/drawing/2014/main" id="{8E6C7169-F29A-42B9-BDCA-A69C9E7F9652}"/>
              </a:ext>
            </a:extLst>
          </p:cNvPr>
          <p:cNvPicPr>
            <a:picLocks noChangeAspect="1"/>
          </p:cNvPicPr>
          <p:nvPr/>
        </p:nvPicPr>
        <p:blipFill>
          <a:blip r:embed="rId4"/>
          <a:stretch>
            <a:fillRect/>
          </a:stretch>
        </p:blipFill>
        <p:spPr>
          <a:xfrm>
            <a:off x="5518014" y="2747174"/>
            <a:ext cx="4435813" cy="3001953"/>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1635594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0000"/>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B84545-D327-D8B9-CAFD-FA88D8C104A2}"/>
              </a:ext>
            </a:extLst>
          </p:cNvPr>
          <p:cNvSpPr>
            <a:spLocks noGrp="1"/>
          </p:cNvSpPr>
          <p:nvPr>
            <p:ph type="title"/>
          </p:nvPr>
        </p:nvSpPr>
        <p:spPr>
          <a:xfrm>
            <a:off x="317265" y="-157376"/>
            <a:ext cx="10515600" cy="1061339"/>
          </a:xfrm>
        </p:spPr>
        <p:txBody>
          <a:bodyPr>
            <a:normAutofit/>
          </a:bodyPr>
          <a:lstStyle/>
          <a:p>
            <a:r>
              <a:rPr lang="en-US" sz="3600" b="1" dirty="0">
                <a:solidFill>
                  <a:schemeClr val="bg1"/>
                </a:solidFill>
              </a:rPr>
              <a:t>Feature Engineering</a:t>
            </a:r>
            <a:endParaRPr lang="en-IN" sz="3600" b="1" dirty="0">
              <a:solidFill>
                <a:schemeClr val="bg1"/>
              </a:solidFill>
            </a:endParaRPr>
          </a:p>
        </p:txBody>
      </p:sp>
      <p:sp>
        <p:nvSpPr>
          <p:cNvPr id="4" name="TextBox 3">
            <a:extLst>
              <a:ext uri="{FF2B5EF4-FFF2-40B4-BE49-F238E27FC236}">
                <a16:creationId xmlns:a16="http://schemas.microsoft.com/office/drawing/2014/main" id="{D2660538-CA0B-1C4B-F6B8-770DBB765138}"/>
              </a:ext>
            </a:extLst>
          </p:cNvPr>
          <p:cNvSpPr txBox="1"/>
          <p:nvPr/>
        </p:nvSpPr>
        <p:spPr>
          <a:xfrm>
            <a:off x="371856" y="955423"/>
            <a:ext cx="6010656" cy="2062103"/>
          </a:xfrm>
          <a:prstGeom prst="rect">
            <a:avLst/>
          </a:prstGeom>
          <a:noFill/>
        </p:spPr>
        <p:txBody>
          <a:bodyPr wrap="square">
            <a:spAutoFit/>
          </a:bodyPr>
          <a:lstStyle/>
          <a:p>
            <a:pPr algn="just"/>
            <a:r>
              <a:rPr lang="en-US" sz="2000" b="0" i="0" dirty="0">
                <a:solidFill>
                  <a:srgbClr val="610B38"/>
                </a:solidFill>
                <a:effectLst/>
                <a:latin typeface="erdana"/>
              </a:rPr>
              <a:t>What is a feature?</a:t>
            </a:r>
          </a:p>
          <a:p>
            <a:pPr algn="just"/>
            <a:r>
              <a:rPr lang="en-US" b="0" i="0" dirty="0">
                <a:solidFill>
                  <a:srgbClr val="333333"/>
                </a:solidFill>
                <a:effectLst/>
                <a:latin typeface="inter-regular"/>
              </a:rPr>
              <a:t>Generally, all machine learning algorithms take input data to generate the output. The input data remains in a tabular form consisting of rows (instances or observations) and columns (variable or attributes), and these attributes are often known as </a:t>
            </a:r>
            <a:r>
              <a:rPr lang="en-US" b="1" i="0" dirty="0">
                <a:solidFill>
                  <a:srgbClr val="333333"/>
                </a:solidFill>
                <a:effectLst/>
                <a:latin typeface="inter-bold"/>
              </a:rPr>
              <a:t>features</a:t>
            </a:r>
            <a:r>
              <a:rPr lang="en-US" b="0" i="0" dirty="0">
                <a:solidFill>
                  <a:srgbClr val="333333"/>
                </a:solidFill>
                <a:effectLst/>
                <a:latin typeface="inter-regular"/>
              </a:rPr>
              <a:t>. So, we can say </a:t>
            </a:r>
            <a:r>
              <a:rPr lang="en-US" b="1" i="0" dirty="0">
                <a:solidFill>
                  <a:srgbClr val="333333"/>
                </a:solidFill>
                <a:effectLst/>
                <a:latin typeface="inter-bold"/>
              </a:rPr>
              <a:t>a feature is an attribute that impacts a problem or is useful for the problem</a:t>
            </a:r>
            <a:r>
              <a:rPr lang="en-US" b="0" i="0" dirty="0">
                <a:solidFill>
                  <a:srgbClr val="333333"/>
                </a:solidFill>
                <a:effectLst/>
                <a:latin typeface="inter-regular"/>
              </a:rPr>
              <a:t>.</a:t>
            </a:r>
          </a:p>
        </p:txBody>
      </p:sp>
      <p:sp>
        <p:nvSpPr>
          <p:cNvPr id="6" name="TextBox 5">
            <a:extLst>
              <a:ext uri="{FF2B5EF4-FFF2-40B4-BE49-F238E27FC236}">
                <a16:creationId xmlns:a16="http://schemas.microsoft.com/office/drawing/2014/main" id="{44F1C474-618B-38D5-3013-351DF48E611A}"/>
              </a:ext>
            </a:extLst>
          </p:cNvPr>
          <p:cNvSpPr txBox="1"/>
          <p:nvPr/>
        </p:nvSpPr>
        <p:spPr>
          <a:xfrm>
            <a:off x="317265" y="3538419"/>
            <a:ext cx="6382239" cy="2308324"/>
          </a:xfrm>
          <a:prstGeom prst="rect">
            <a:avLst/>
          </a:prstGeom>
          <a:noFill/>
        </p:spPr>
        <p:txBody>
          <a:bodyPr wrap="square">
            <a:spAutoFit/>
          </a:bodyPr>
          <a:lstStyle/>
          <a:p>
            <a:pPr algn="just"/>
            <a:r>
              <a:rPr lang="en-US" b="0" i="0" dirty="0">
                <a:solidFill>
                  <a:srgbClr val="610B38"/>
                </a:solidFill>
                <a:effectLst/>
                <a:latin typeface="erdana"/>
              </a:rPr>
              <a:t>What is Feature Engineering?</a:t>
            </a:r>
          </a:p>
          <a:p>
            <a:pPr algn="just"/>
            <a:r>
              <a:rPr lang="en-US" b="1" i="0" dirty="0">
                <a:solidFill>
                  <a:srgbClr val="333333"/>
                </a:solidFill>
                <a:effectLst/>
                <a:latin typeface="inter-bold"/>
              </a:rPr>
              <a:t>Feature engineering is the pre-processing step of machine learning, which extracts features from raw data</a:t>
            </a:r>
            <a:r>
              <a:rPr lang="en-US" b="0" i="0" dirty="0">
                <a:solidFill>
                  <a:srgbClr val="333333"/>
                </a:solidFill>
                <a:effectLst/>
                <a:latin typeface="inter-regular"/>
              </a:rPr>
              <a:t>. It helps to represent an underlying problem to predictive models in a better way, which as a result, improve the accuracy of the model for unseen data. The predictive model contains predictor variables and an outcome variable, and while the feature engineering process selects the most useful predictor variables for the model.</a:t>
            </a:r>
          </a:p>
        </p:txBody>
      </p:sp>
      <p:sp>
        <p:nvSpPr>
          <p:cNvPr id="8" name="Hexagon 7">
            <a:extLst>
              <a:ext uri="{FF2B5EF4-FFF2-40B4-BE49-F238E27FC236}">
                <a16:creationId xmlns:a16="http://schemas.microsoft.com/office/drawing/2014/main" id="{7CF0A2AE-945B-E142-CF75-7300FA8F5A41}"/>
              </a:ext>
            </a:extLst>
          </p:cNvPr>
          <p:cNvSpPr/>
          <p:nvPr/>
        </p:nvSpPr>
        <p:spPr>
          <a:xfrm>
            <a:off x="7930896" y="421963"/>
            <a:ext cx="2346960" cy="1871472"/>
          </a:xfrm>
          <a:prstGeom prst="hexagon">
            <a:avLst/>
          </a:prstGeom>
          <a:solidFill>
            <a:schemeClr val="accent3">
              <a:lumMod val="60000"/>
              <a:lumOff val="40000"/>
            </a:schemeClr>
          </a:solidFill>
          <a:scene3d>
            <a:camera prst="orthographicFront"/>
            <a:lightRig rig="threePt" dir="t"/>
          </a:scene3d>
          <a:sp3d>
            <a:bevelT w="139700" h="139700" prst="divo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00" b="1" dirty="0">
                <a:solidFill>
                  <a:schemeClr val="bg1"/>
                </a:solidFill>
              </a:rPr>
              <a:t>Feature </a:t>
            </a:r>
          </a:p>
          <a:p>
            <a:pPr algn="ctr"/>
            <a:r>
              <a:rPr lang="en-US" sz="1700" b="1" dirty="0">
                <a:solidFill>
                  <a:schemeClr val="bg1"/>
                </a:solidFill>
              </a:rPr>
              <a:t>Selection</a:t>
            </a:r>
            <a:endParaRPr lang="en-IN" sz="1700" b="1" dirty="0">
              <a:solidFill>
                <a:schemeClr val="bg1"/>
              </a:solidFill>
            </a:endParaRPr>
          </a:p>
        </p:txBody>
      </p:sp>
      <p:sp>
        <p:nvSpPr>
          <p:cNvPr id="9" name="Hexagon 8">
            <a:extLst>
              <a:ext uri="{FF2B5EF4-FFF2-40B4-BE49-F238E27FC236}">
                <a16:creationId xmlns:a16="http://schemas.microsoft.com/office/drawing/2014/main" id="{89E27AE6-8E12-BFC1-9D9D-D255520CAD2A}"/>
              </a:ext>
            </a:extLst>
          </p:cNvPr>
          <p:cNvSpPr/>
          <p:nvPr/>
        </p:nvSpPr>
        <p:spPr>
          <a:xfrm>
            <a:off x="7930896" y="2293435"/>
            <a:ext cx="2346960" cy="1871472"/>
          </a:xfrm>
          <a:prstGeom prst="hexagon">
            <a:avLst/>
          </a:prstGeom>
          <a:solidFill>
            <a:schemeClr val="accent1">
              <a:lumMod val="60000"/>
              <a:lumOff val="40000"/>
            </a:schemeClr>
          </a:solidFill>
          <a:scene3d>
            <a:camera prst="orthographicFront"/>
            <a:lightRig rig="threePt" dir="t"/>
          </a:scene3d>
          <a:sp3d>
            <a:bevelT w="139700" h="139700" prst="divo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00" b="1" dirty="0">
                <a:solidFill>
                  <a:schemeClr val="bg1"/>
                </a:solidFill>
              </a:rPr>
              <a:t>Feature </a:t>
            </a:r>
          </a:p>
          <a:p>
            <a:pPr algn="ctr"/>
            <a:r>
              <a:rPr lang="en-US" sz="1700" b="1" dirty="0">
                <a:solidFill>
                  <a:schemeClr val="bg1"/>
                </a:solidFill>
              </a:rPr>
              <a:t>Creation/ Extraction</a:t>
            </a:r>
            <a:endParaRPr lang="en-IN" sz="1700" b="1" dirty="0">
              <a:solidFill>
                <a:schemeClr val="bg1"/>
              </a:solidFill>
            </a:endParaRPr>
          </a:p>
        </p:txBody>
      </p:sp>
      <p:sp>
        <p:nvSpPr>
          <p:cNvPr id="10" name="Hexagon 9">
            <a:extLst>
              <a:ext uri="{FF2B5EF4-FFF2-40B4-BE49-F238E27FC236}">
                <a16:creationId xmlns:a16="http://schemas.microsoft.com/office/drawing/2014/main" id="{A8E68854-6BEE-7C9D-73EE-5D2F84758082}"/>
              </a:ext>
            </a:extLst>
          </p:cNvPr>
          <p:cNvSpPr/>
          <p:nvPr/>
        </p:nvSpPr>
        <p:spPr>
          <a:xfrm>
            <a:off x="7930896" y="4164907"/>
            <a:ext cx="2346960" cy="1871472"/>
          </a:xfrm>
          <a:prstGeom prst="hexagon">
            <a:avLst/>
          </a:prstGeom>
          <a:solidFill>
            <a:schemeClr val="bg2">
              <a:lumMod val="60000"/>
              <a:lumOff val="40000"/>
            </a:schemeClr>
          </a:solidFill>
          <a:scene3d>
            <a:camera prst="orthographicFront"/>
            <a:lightRig rig="threePt" dir="t"/>
          </a:scene3d>
          <a:sp3d>
            <a:bevelT w="139700" h="139700" prst="divo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00" b="1" dirty="0">
                <a:solidFill>
                  <a:schemeClr val="bg1"/>
                </a:solidFill>
              </a:rPr>
              <a:t>Transformation</a:t>
            </a:r>
            <a:endParaRPr lang="en-IN" sz="1700" b="1" dirty="0">
              <a:solidFill>
                <a:schemeClr val="bg1"/>
              </a:solidFill>
            </a:endParaRPr>
          </a:p>
        </p:txBody>
      </p:sp>
    </p:spTree>
    <p:extLst>
      <p:ext uri="{BB962C8B-B14F-4D97-AF65-F5344CB8AC3E}">
        <p14:creationId xmlns:p14="http://schemas.microsoft.com/office/powerpoint/2010/main" val="7397629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8000"/>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B84545-D327-D8B9-CAFD-FA88D8C104A2}"/>
              </a:ext>
            </a:extLst>
          </p:cNvPr>
          <p:cNvSpPr>
            <a:spLocks noGrp="1"/>
          </p:cNvSpPr>
          <p:nvPr>
            <p:ph type="title"/>
          </p:nvPr>
        </p:nvSpPr>
        <p:spPr>
          <a:xfrm>
            <a:off x="317265" y="-157376"/>
            <a:ext cx="10515600" cy="1061339"/>
          </a:xfrm>
        </p:spPr>
        <p:txBody>
          <a:bodyPr>
            <a:normAutofit/>
          </a:bodyPr>
          <a:lstStyle/>
          <a:p>
            <a:r>
              <a:rPr lang="en-US" sz="3600" b="1" dirty="0">
                <a:solidFill>
                  <a:schemeClr val="bg1"/>
                </a:solidFill>
              </a:rPr>
              <a:t>Skills required for Data Scientists</a:t>
            </a:r>
            <a:endParaRPr lang="en-IN" sz="3600" b="1" dirty="0">
              <a:solidFill>
                <a:schemeClr val="bg1"/>
              </a:solidFill>
            </a:endParaRPr>
          </a:p>
        </p:txBody>
      </p:sp>
      <p:sp>
        <p:nvSpPr>
          <p:cNvPr id="5" name="Flowchart: Alternate Process 4">
            <a:extLst>
              <a:ext uri="{FF2B5EF4-FFF2-40B4-BE49-F238E27FC236}">
                <a16:creationId xmlns:a16="http://schemas.microsoft.com/office/drawing/2014/main" id="{9AC7D841-CC07-2E5D-2A1B-A5E9BCF52C93}"/>
              </a:ext>
            </a:extLst>
          </p:cNvPr>
          <p:cNvSpPr/>
          <p:nvPr/>
        </p:nvSpPr>
        <p:spPr>
          <a:xfrm>
            <a:off x="2191394" y="2240318"/>
            <a:ext cx="3118221" cy="4093426"/>
          </a:xfrm>
          <a:prstGeom prst="flowChartAlternateProcess">
            <a:avLst/>
          </a:prstGeom>
          <a:gradFill flip="none" rotWithShape="1">
            <a:gsLst>
              <a:gs pos="0">
                <a:schemeClr val="accent3"/>
              </a:gs>
              <a:gs pos="100000">
                <a:srgbClr val="DAECB7"/>
              </a:gs>
            </a:gsLst>
            <a:lin ang="2700000" scaled="1"/>
            <a:tileRect/>
          </a:gradFill>
          <a:ln>
            <a:solidFill>
              <a:schemeClr val="bg2">
                <a:lumMod val="75000"/>
              </a:schemeClr>
            </a:solidFill>
          </a:ln>
          <a:scene3d>
            <a:camera prst="orthographicFront"/>
            <a:lightRig rig="threePt" dir="t"/>
          </a:scene3d>
          <a:sp3d>
            <a:bevelT w="285750" h="1270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500" dirty="0">
                <a:solidFill>
                  <a:schemeClr val="bg1"/>
                </a:solidFill>
              </a:rPr>
              <a:t>Programming</a:t>
            </a:r>
          </a:p>
          <a:p>
            <a:pPr marL="285750" indent="-285750">
              <a:buFont typeface="Arial" panose="020B0604020202020204" pitchFamily="34" charset="0"/>
              <a:buChar char="•"/>
            </a:pPr>
            <a:r>
              <a:rPr lang="en-US" sz="1500" dirty="0">
                <a:solidFill>
                  <a:schemeClr val="bg1"/>
                </a:solidFill>
              </a:rPr>
              <a:t>Problem Solving</a:t>
            </a:r>
          </a:p>
          <a:p>
            <a:pPr marL="285750" indent="-285750">
              <a:buFont typeface="Arial" panose="020B0604020202020204" pitchFamily="34" charset="0"/>
              <a:buChar char="•"/>
            </a:pPr>
            <a:r>
              <a:rPr lang="en-US" sz="1500" dirty="0">
                <a:solidFill>
                  <a:schemeClr val="bg1"/>
                </a:solidFill>
              </a:rPr>
              <a:t>Probability &amp; Statistics</a:t>
            </a:r>
          </a:p>
          <a:p>
            <a:pPr marL="285750" indent="-285750">
              <a:buFont typeface="Arial" panose="020B0604020202020204" pitchFamily="34" charset="0"/>
              <a:buChar char="•"/>
            </a:pPr>
            <a:r>
              <a:rPr lang="en-US" sz="1500" dirty="0">
                <a:solidFill>
                  <a:schemeClr val="bg1"/>
                </a:solidFill>
              </a:rPr>
              <a:t>DBMS</a:t>
            </a:r>
          </a:p>
          <a:p>
            <a:pPr marL="285750" indent="-285750">
              <a:buFont typeface="Arial" panose="020B0604020202020204" pitchFamily="34" charset="0"/>
              <a:buChar char="•"/>
            </a:pPr>
            <a:r>
              <a:rPr lang="en-US" sz="1500" dirty="0">
                <a:solidFill>
                  <a:schemeClr val="bg1"/>
                </a:solidFill>
              </a:rPr>
              <a:t>ETL</a:t>
            </a:r>
          </a:p>
          <a:p>
            <a:pPr marL="285750" indent="-285750">
              <a:buFont typeface="Arial" panose="020B0604020202020204" pitchFamily="34" charset="0"/>
              <a:buChar char="•"/>
            </a:pPr>
            <a:r>
              <a:rPr lang="en-US" sz="1500" dirty="0">
                <a:solidFill>
                  <a:schemeClr val="bg1"/>
                </a:solidFill>
              </a:rPr>
              <a:t>BI Tools for Visualization</a:t>
            </a:r>
          </a:p>
          <a:p>
            <a:pPr marL="285750" indent="-285750">
              <a:buFont typeface="Arial" panose="020B0604020202020204" pitchFamily="34" charset="0"/>
              <a:buChar char="•"/>
            </a:pPr>
            <a:r>
              <a:rPr lang="en-US" sz="1500" dirty="0">
                <a:solidFill>
                  <a:schemeClr val="bg1"/>
                </a:solidFill>
              </a:rPr>
              <a:t>Machine Learning Algorithms</a:t>
            </a:r>
          </a:p>
          <a:p>
            <a:pPr marL="285750" indent="-285750">
              <a:buFont typeface="Arial" panose="020B0604020202020204" pitchFamily="34" charset="0"/>
              <a:buChar char="•"/>
            </a:pPr>
            <a:r>
              <a:rPr lang="en-US" sz="1500" dirty="0">
                <a:solidFill>
                  <a:schemeClr val="bg1"/>
                </a:solidFill>
              </a:rPr>
              <a:t>Deep Learning</a:t>
            </a:r>
          </a:p>
          <a:p>
            <a:pPr marL="285750" indent="-285750">
              <a:buFont typeface="Arial" panose="020B0604020202020204" pitchFamily="34" charset="0"/>
              <a:buChar char="•"/>
            </a:pPr>
            <a:r>
              <a:rPr lang="en-US" sz="1500" dirty="0">
                <a:solidFill>
                  <a:schemeClr val="bg1"/>
                </a:solidFill>
              </a:rPr>
              <a:t>Handling semi/unstructured data</a:t>
            </a:r>
          </a:p>
          <a:p>
            <a:pPr marL="285750" indent="-285750">
              <a:buFont typeface="Arial" panose="020B0604020202020204" pitchFamily="34" charset="0"/>
              <a:buChar char="•"/>
            </a:pPr>
            <a:r>
              <a:rPr lang="en-US" sz="1500" dirty="0">
                <a:solidFill>
                  <a:schemeClr val="bg1"/>
                </a:solidFill>
              </a:rPr>
              <a:t>Model Evaluation</a:t>
            </a:r>
          </a:p>
          <a:p>
            <a:pPr marL="285750" indent="-285750">
              <a:buFont typeface="Arial" panose="020B0604020202020204" pitchFamily="34" charset="0"/>
              <a:buChar char="•"/>
            </a:pPr>
            <a:r>
              <a:rPr lang="en-US" sz="1500" dirty="0">
                <a:solidFill>
                  <a:schemeClr val="bg1"/>
                </a:solidFill>
              </a:rPr>
              <a:t>Model Deployment</a:t>
            </a:r>
          </a:p>
          <a:p>
            <a:pPr marL="285750" indent="-285750">
              <a:buFont typeface="Arial" panose="020B0604020202020204" pitchFamily="34" charset="0"/>
              <a:buChar char="•"/>
            </a:pPr>
            <a:r>
              <a:rPr lang="en-US" sz="1500" dirty="0">
                <a:solidFill>
                  <a:schemeClr val="bg1"/>
                </a:solidFill>
              </a:rPr>
              <a:t>Data Structures &amp; Algorithms</a:t>
            </a:r>
          </a:p>
          <a:p>
            <a:pPr marL="285750" indent="-285750">
              <a:buFont typeface="Arial" panose="020B0604020202020204" pitchFamily="34" charset="0"/>
              <a:buChar char="•"/>
            </a:pPr>
            <a:r>
              <a:rPr lang="en-US" sz="1500" dirty="0">
                <a:solidFill>
                  <a:schemeClr val="bg1"/>
                </a:solidFill>
              </a:rPr>
              <a:t>Cloud Computing</a:t>
            </a:r>
          </a:p>
          <a:p>
            <a:pPr marL="285750" indent="-285750">
              <a:buFont typeface="Arial" panose="020B0604020202020204" pitchFamily="34" charset="0"/>
              <a:buChar char="•"/>
            </a:pPr>
            <a:r>
              <a:rPr lang="en-US" sz="1500" dirty="0">
                <a:solidFill>
                  <a:schemeClr val="bg1"/>
                </a:solidFill>
              </a:rPr>
              <a:t>Web Scraping</a:t>
            </a:r>
            <a:endParaRPr lang="en-IN" sz="1500" dirty="0">
              <a:solidFill>
                <a:schemeClr val="bg1"/>
              </a:solidFill>
            </a:endParaRPr>
          </a:p>
        </p:txBody>
      </p:sp>
      <p:sp>
        <p:nvSpPr>
          <p:cNvPr id="7" name="Rectangle: Top Corners Rounded 6">
            <a:extLst>
              <a:ext uri="{FF2B5EF4-FFF2-40B4-BE49-F238E27FC236}">
                <a16:creationId xmlns:a16="http://schemas.microsoft.com/office/drawing/2014/main" id="{98E14076-9048-9E96-4081-8B9588B1E52C}"/>
              </a:ext>
            </a:extLst>
          </p:cNvPr>
          <p:cNvSpPr/>
          <p:nvPr/>
        </p:nvSpPr>
        <p:spPr>
          <a:xfrm>
            <a:off x="2637995" y="1112293"/>
            <a:ext cx="2261190" cy="1128025"/>
          </a:xfrm>
          <a:prstGeom prst="round2SameRect">
            <a:avLst/>
          </a:prstGeom>
          <a:gradFill flip="none" rotWithShape="1">
            <a:gsLst>
              <a:gs pos="0">
                <a:schemeClr val="accent3"/>
              </a:gs>
              <a:gs pos="100000">
                <a:srgbClr val="DAECB7"/>
              </a:gs>
            </a:gsLst>
            <a:lin ang="2700000" scaled="1"/>
            <a:tileRect/>
          </a:gradFill>
          <a:ln>
            <a:solidFill>
              <a:schemeClr val="bg2">
                <a:lumMod val="75000"/>
              </a:schemeClr>
            </a:solidFill>
          </a:ln>
          <a:scene3d>
            <a:camera prst="orthographicFront"/>
            <a:lightRig rig="threePt" dir="t"/>
          </a:scene3d>
          <a:sp3d>
            <a:bevelT w="285750" h="1270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Technical</a:t>
            </a:r>
            <a:endParaRPr lang="en-IN" sz="1500" b="1" dirty="0">
              <a:solidFill>
                <a:schemeClr val="bg1"/>
              </a:solidFill>
            </a:endParaRPr>
          </a:p>
        </p:txBody>
      </p:sp>
      <p:sp>
        <p:nvSpPr>
          <p:cNvPr id="11" name="Flowchart: Alternate Process 10">
            <a:extLst>
              <a:ext uri="{FF2B5EF4-FFF2-40B4-BE49-F238E27FC236}">
                <a16:creationId xmlns:a16="http://schemas.microsoft.com/office/drawing/2014/main" id="{D3BCA4D9-7EB5-1E30-5F2D-B64237B8E429}"/>
              </a:ext>
            </a:extLst>
          </p:cNvPr>
          <p:cNvSpPr/>
          <p:nvPr/>
        </p:nvSpPr>
        <p:spPr>
          <a:xfrm>
            <a:off x="6864300" y="2240318"/>
            <a:ext cx="3118220" cy="4093426"/>
          </a:xfrm>
          <a:prstGeom prst="flowChartAlternateProcess">
            <a:avLst/>
          </a:prstGeom>
          <a:gradFill flip="none" rotWithShape="1">
            <a:gsLst>
              <a:gs pos="0">
                <a:schemeClr val="accent1">
                  <a:lumMod val="75000"/>
                </a:schemeClr>
              </a:gs>
              <a:gs pos="100000">
                <a:schemeClr val="tx2">
                  <a:lumMod val="60000"/>
                  <a:lumOff val="40000"/>
                </a:schemeClr>
              </a:gs>
            </a:gsLst>
            <a:lin ang="2700000" scaled="1"/>
            <a:tileRect/>
          </a:gradFill>
          <a:ln>
            <a:solidFill>
              <a:schemeClr val="bg2">
                <a:lumMod val="75000"/>
              </a:schemeClr>
            </a:solidFill>
          </a:ln>
          <a:scene3d>
            <a:camera prst="orthographicFront"/>
            <a:lightRig rig="threePt" dir="t"/>
          </a:scene3d>
          <a:sp3d>
            <a:bevelT w="285750" h="1270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IN" sz="1500" dirty="0">
                <a:solidFill>
                  <a:schemeClr val="bg1"/>
                </a:solidFill>
              </a:rPr>
              <a:t>Strong Business Acumen</a:t>
            </a:r>
          </a:p>
          <a:p>
            <a:pPr marL="285750" indent="-285750">
              <a:buFont typeface="Arial" panose="020B0604020202020204" pitchFamily="34" charset="0"/>
              <a:buChar char="•"/>
            </a:pPr>
            <a:r>
              <a:rPr lang="en-US" sz="1500" dirty="0">
                <a:solidFill>
                  <a:schemeClr val="bg1"/>
                </a:solidFill>
              </a:rPr>
              <a:t>Communication Skills</a:t>
            </a:r>
          </a:p>
          <a:p>
            <a:pPr marL="285750" indent="-285750">
              <a:buFont typeface="Arial" panose="020B0604020202020204" pitchFamily="34" charset="0"/>
              <a:buChar char="•"/>
            </a:pPr>
            <a:r>
              <a:rPr lang="en-US" sz="1500" dirty="0">
                <a:solidFill>
                  <a:schemeClr val="bg1"/>
                </a:solidFill>
              </a:rPr>
              <a:t>Data intuition</a:t>
            </a:r>
          </a:p>
          <a:p>
            <a:pPr marL="285750" indent="-285750">
              <a:buFont typeface="Arial" panose="020B0604020202020204" pitchFamily="34" charset="0"/>
              <a:buChar char="•"/>
            </a:pPr>
            <a:r>
              <a:rPr lang="en-US" sz="1500" dirty="0">
                <a:solidFill>
                  <a:schemeClr val="bg1"/>
                </a:solidFill>
              </a:rPr>
              <a:t>Analytical skills</a:t>
            </a:r>
          </a:p>
          <a:p>
            <a:pPr marL="285750" indent="-285750">
              <a:buFont typeface="Arial" panose="020B0604020202020204" pitchFamily="34" charset="0"/>
              <a:buChar char="•"/>
            </a:pPr>
            <a:r>
              <a:rPr lang="en-US" sz="1500" dirty="0">
                <a:solidFill>
                  <a:schemeClr val="bg1"/>
                </a:solidFill>
              </a:rPr>
              <a:t>Critical Thinking</a:t>
            </a:r>
          </a:p>
          <a:p>
            <a:pPr marL="285750" indent="-285750">
              <a:buFont typeface="Arial" panose="020B0604020202020204" pitchFamily="34" charset="0"/>
              <a:buChar char="•"/>
            </a:pPr>
            <a:r>
              <a:rPr lang="en-US" sz="1500" dirty="0">
                <a:solidFill>
                  <a:schemeClr val="bg1"/>
                </a:solidFill>
              </a:rPr>
              <a:t>Decision Making</a:t>
            </a:r>
          </a:p>
          <a:p>
            <a:pPr marL="285750" indent="-285750">
              <a:buFont typeface="Arial" panose="020B0604020202020204" pitchFamily="34" charset="0"/>
              <a:buChar char="•"/>
            </a:pPr>
            <a:r>
              <a:rPr lang="en-US" sz="1500" dirty="0">
                <a:solidFill>
                  <a:schemeClr val="bg1"/>
                </a:solidFill>
              </a:rPr>
              <a:t>Presentation Skills</a:t>
            </a:r>
          </a:p>
        </p:txBody>
      </p:sp>
      <p:sp>
        <p:nvSpPr>
          <p:cNvPr id="12" name="Rectangle: Top Corners Rounded 11">
            <a:extLst>
              <a:ext uri="{FF2B5EF4-FFF2-40B4-BE49-F238E27FC236}">
                <a16:creationId xmlns:a16="http://schemas.microsoft.com/office/drawing/2014/main" id="{DC455B07-BD30-3431-AEBE-69B317A435EC}"/>
              </a:ext>
            </a:extLst>
          </p:cNvPr>
          <p:cNvSpPr/>
          <p:nvPr/>
        </p:nvSpPr>
        <p:spPr>
          <a:xfrm>
            <a:off x="7292815" y="1112293"/>
            <a:ext cx="2261190" cy="1128025"/>
          </a:xfrm>
          <a:prstGeom prst="round2SameRect">
            <a:avLst/>
          </a:prstGeom>
          <a:gradFill flip="none" rotWithShape="1">
            <a:gsLst>
              <a:gs pos="0">
                <a:schemeClr val="accent1">
                  <a:lumMod val="75000"/>
                </a:schemeClr>
              </a:gs>
              <a:gs pos="100000">
                <a:schemeClr val="tx2">
                  <a:lumMod val="60000"/>
                  <a:lumOff val="40000"/>
                </a:schemeClr>
              </a:gs>
            </a:gsLst>
            <a:lin ang="2700000" scaled="1"/>
            <a:tileRect/>
          </a:gradFill>
          <a:ln>
            <a:solidFill>
              <a:schemeClr val="bg2">
                <a:lumMod val="75000"/>
              </a:schemeClr>
            </a:solidFill>
          </a:ln>
          <a:scene3d>
            <a:camera prst="orthographicFront"/>
            <a:lightRig rig="threePt" dir="t"/>
          </a:scene3d>
          <a:sp3d>
            <a:bevelT w="285750" h="1270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Non-Technical</a:t>
            </a:r>
            <a:endParaRPr lang="en-IN" sz="2400" b="1" dirty="0">
              <a:solidFill>
                <a:schemeClr val="bg1"/>
              </a:solidFill>
            </a:endParaRPr>
          </a:p>
        </p:txBody>
      </p:sp>
    </p:spTree>
    <p:extLst>
      <p:ext uri="{BB962C8B-B14F-4D97-AF65-F5344CB8AC3E}">
        <p14:creationId xmlns:p14="http://schemas.microsoft.com/office/powerpoint/2010/main" val="2008783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down)">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down)">
                                      <p:cBhvr>
                                        <p:cTn id="15" dur="500"/>
                                        <p:tgtEl>
                                          <p:spTgt spid="12"/>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wipe(down)">
                                      <p:cBhvr>
                                        <p:cTn id="1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11" grpId="0" animBg="1"/>
      <p:bldP spid="12"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B84545-D327-D8B9-CAFD-FA88D8C104A2}"/>
              </a:ext>
            </a:extLst>
          </p:cNvPr>
          <p:cNvSpPr>
            <a:spLocks noGrp="1"/>
          </p:cNvSpPr>
          <p:nvPr>
            <p:ph type="title"/>
          </p:nvPr>
        </p:nvSpPr>
        <p:spPr>
          <a:xfrm>
            <a:off x="167640" y="-73787"/>
            <a:ext cx="10515600" cy="1325563"/>
          </a:xfrm>
        </p:spPr>
        <p:txBody>
          <a:bodyPr vert="horz" lIns="91440" tIns="45720" rIns="91440" bIns="45720" rtlCol="0">
            <a:normAutofit/>
          </a:bodyPr>
          <a:lstStyle/>
          <a:p>
            <a:r>
              <a:rPr lang="en-US" sz="3600" b="1" dirty="0"/>
              <a:t>Artificial Intelligence</a:t>
            </a:r>
            <a:endParaRPr lang="en-IN" sz="3600" b="1" dirty="0"/>
          </a:p>
        </p:txBody>
      </p:sp>
      <p:sp>
        <p:nvSpPr>
          <p:cNvPr id="3" name="Content Placeholder 2">
            <a:extLst>
              <a:ext uri="{FF2B5EF4-FFF2-40B4-BE49-F238E27FC236}">
                <a16:creationId xmlns:a16="http://schemas.microsoft.com/office/drawing/2014/main" id="{D729E29F-7411-CC66-C9B2-18128E24EA2C}"/>
              </a:ext>
            </a:extLst>
          </p:cNvPr>
          <p:cNvSpPr>
            <a:spLocks noGrp="1"/>
          </p:cNvSpPr>
          <p:nvPr>
            <p:ph sz="quarter" idx="13"/>
          </p:nvPr>
        </p:nvSpPr>
        <p:spPr>
          <a:xfrm>
            <a:off x="1089836" y="1430378"/>
            <a:ext cx="6358486" cy="4351338"/>
          </a:xfrm>
        </p:spPr>
        <p:txBody>
          <a:bodyPr>
            <a:normAutofit/>
          </a:bodyPr>
          <a:lstStyle/>
          <a:p>
            <a:r>
              <a:rPr lang="en-US" dirty="0">
                <a:gradFill>
                  <a:gsLst>
                    <a:gs pos="34000">
                      <a:schemeClr val="tx1">
                        <a:lumMod val="93000"/>
                      </a:schemeClr>
                    </a:gs>
                    <a:gs pos="0">
                      <a:schemeClr val="bg1">
                        <a:lumMod val="25000"/>
                        <a:lumOff val="75000"/>
                      </a:schemeClr>
                    </a:gs>
                    <a:gs pos="100000">
                      <a:schemeClr val="tx1"/>
                    </a:gs>
                  </a:gsLst>
                  <a:lin ang="4800000" scaled="0"/>
                </a:gradFill>
              </a:rPr>
              <a:t>Artificial Intelligence (AI) refers to the simulation of human intelligence in machines that are programmed to perform tasks that typically require human intelligence. </a:t>
            </a:r>
          </a:p>
          <a:p>
            <a:r>
              <a:rPr lang="en-US" dirty="0">
                <a:gradFill>
                  <a:gsLst>
                    <a:gs pos="34000">
                      <a:schemeClr val="tx1">
                        <a:lumMod val="93000"/>
                      </a:schemeClr>
                    </a:gs>
                    <a:gs pos="0">
                      <a:schemeClr val="bg1">
                        <a:lumMod val="25000"/>
                        <a:lumOff val="75000"/>
                      </a:schemeClr>
                    </a:gs>
                    <a:gs pos="100000">
                      <a:schemeClr val="tx1"/>
                    </a:gs>
                  </a:gsLst>
                  <a:lin ang="4800000" scaled="0"/>
                </a:gradFill>
              </a:rPr>
              <a:t>AI aims to simulate human cognitive abilities, such as learning, reasoning, problem-solving, perception, and decision-making, using computer systems.</a:t>
            </a:r>
          </a:p>
          <a:p>
            <a:endParaRPr lang="en-IN" dirty="0">
              <a:gradFill>
                <a:gsLst>
                  <a:gs pos="34000">
                    <a:schemeClr val="tx1">
                      <a:lumMod val="93000"/>
                    </a:schemeClr>
                  </a:gs>
                  <a:gs pos="0">
                    <a:schemeClr val="bg1">
                      <a:lumMod val="25000"/>
                      <a:lumOff val="75000"/>
                    </a:schemeClr>
                  </a:gs>
                  <a:gs pos="100000">
                    <a:schemeClr val="tx1"/>
                  </a:gs>
                </a:gsLst>
                <a:lin ang="4800000" scaled="0"/>
              </a:gradFill>
            </a:endParaRPr>
          </a:p>
        </p:txBody>
      </p:sp>
      <p:pic>
        <p:nvPicPr>
          <p:cNvPr id="8" name="Picture 7" descr="A picture containing art, drawing, graphics, graphic design&#10;&#10;Description automatically generated">
            <a:extLst>
              <a:ext uri="{FF2B5EF4-FFF2-40B4-BE49-F238E27FC236}">
                <a16:creationId xmlns:a16="http://schemas.microsoft.com/office/drawing/2014/main" id="{BAA61F0A-C89B-653C-6858-CD0B20218E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22922" y="1924505"/>
            <a:ext cx="3354676" cy="3363084"/>
          </a:xfrm>
          <a:prstGeom prst="rect">
            <a:avLst/>
          </a:prstGeom>
        </p:spPr>
      </p:pic>
    </p:spTree>
    <p:extLst>
      <p:ext uri="{BB962C8B-B14F-4D97-AF65-F5344CB8AC3E}">
        <p14:creationId xmlns:p14="http://schemas.microsoft.com/office/powerpoint/2010/main" val="12774332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1000"/>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B84545-D327-D8B9-CAFD-FA88D8C104A2}"/>
              </a:ext>
            </a:extLst>
          </p:cNvPr>
          <p:cNvSpPr>
            <a:spLocks noGrp="1"/>
          </p:cNvSpPr>
          <p:nvPr>
            <p:ph type="title"/>
          </p:nvPr>
        </p:nvSpPr>
        <p:spPr>
          <a:xfrm>
            <a:off x="194436" y="-143887"/>
            <a:ext cx="10515600" cy="1061339"/>
          </a:xfrm>
        </p:spPr>
        <p:txBody>
          <a:bodyPr vert="horz" lIns="91440" tIns="45720" rIns="91440" bIns="45720" rtlCol="0" anchor="ctr">
            <a:normAutofit/>
          </a:bodyPr>
          <a:lstStyle/>
          <a:p>
            <a:r>
              <a:rPr lang="en-US" sz="3600" b="1" dirty="0">
                <a:solidFill>
                  <a:schemeClr val="tx1"/>
                </a:solidFill>
              </a:rPr>
              <a:t>Artificial Intelligence – Key Components</a:t>
            </a:r>
            <a:endParaRPr lang="en-IN" sz="3600" b="1" dirty="0">
              <a:solidFill>
                <a:schemeClr val="tx1"/>
              </a:solidFill>
            </a:endParaRPr>
          </a:p>
        </p:txBody>
      </p:sp>
      <p:sp>
        <p:nvSpPr>
          <p:cNvPr id="6" name="Flowchart: Alternate Process 5">
            <a:extLst>
              <a:ext uri="{FF2B5EF4-FFF2-40B4-BE49-F238E27FC236}">
                <a16:creationId xmlns:a16="http://schemas.microsoft.com/office/drawing/2014/main" id="{6896D67B-6EED-19F3-A0B6-24966178E545}"/>
              </a:ext>
            </a:extLst>
          </p:cNvPr>
          <p:cNvSpPr/>
          <p:nvPr/>
        </p:nvSpPr>
        <p:spPr>
          <a:xfrm>
            <a:off x="2210940" y="1026993"/>
            <a:ext cx="3475628" cy="1194179"/>
          </a:xfrm>
          <a:prstGeom prst="flowChartAlternateProcess">
            <a:avLst/>
          </a:prstGeom>
          <a:gradFill flip="none" rotWithShape="1">
            <a:gsLst>
              <a:gs pos="100000">
                <a:schemeClr val="tx2">
                  <a:lumMod val="40000"/>
                  <a:lumOff val="60000"/>
                </a:schemeClr>
              </a:gs>
              <a:gs pos="7000">
                <a:schemeClr val="bg2">
                  <a:lumMod val="40000"/>
                  <a:lumOff val="60000"/>
                </a:schemeClr>
              </a:gs>
            </a:gsLst>
            <a:lin ang="2700000" scaled="1"/>
            <a:tileRect/>
          </a:gradFill>
          <a:ln>
            <a:noFill/>
          </a:ln>
          <a:scene3d>
            <a:camera prst="orthographicFront"/>
            <a:lightRig rig="threePt" dir="t"/>
          </a:scene3d>
          <a:sp3d>
            <a:bevelT w="101600" prst="riblet"/>
          </a:sp3d>
        </p:spPr>
        <p:style>
          <a:lnRef idx="0">
            <a:scrgbClr r="0" g="0" b="0"/>
          </a:lnRef>
          <a:fillRef idx="0">
            <a:scrgbClr r="0" g="0" b="0"/>
          </a:fillRef>
          <a:effectRef idx="0">
            <a:scrgbClr r="0" g="0" b="0"/>
          </a:effectRef>
          <a:fontRef idx="minor">
            <a:schemeClr val="lt1"/>
          </a:fontRef>
        </p:style>
        <p:txBody>
          <a:bodyPr rtlCol="0" anchor="ctr"/>
          <a:lstStyle/>
          <a:p>
            <a:pPr algn="ctr"/>
            <a:r>
              <a:rPr lang="en-US" sz="1200" b="0" i="0" dirty="0">
                <a:solidFill>
                  <a:schemeClr val="bg1"/>
                </a:solidFill>
                <a:effectLst/>
                <a:latin typeface="Söhne"/>
              </a:rPr>
              <a:t>Development of algorithms and models that enable systems to learn from data and improve their performance without explicit programming.</a:t>
            </a:r>
            <a:endParaRPr lang="en-IN" sz="1200" dirty="0">
              <a:solidFill>
                <a:schemeClr val="bg1"/>
              </a:solidFill>
            </a:endParaRPr>
          </a:p>
        </p:txBody>
      </p:sp>
      <p:sp>
        <p:nvSpPr>
          <p:cNvPr id="14" name="Oval 13">
            <a:extLst>
              <a:ext uri="{FF2B5EF4-FFF2-40B4-BE49-F238E27FC236}">
                <a16:creationId xmlns:a16="http://schemas.microsoft.com/office/drawing/2014/main" id="{A24255AA-DA71-B1B2-DC3F-9810E929EBA2}"/>
              </a:ext>
            </a:extLst>
          </p:cNvPr>
          <p:cNvSpPr/>
          <p:nvPr/>
        </p:nvSpPr>
        <p:spPr>
          <a:xfrm>
            <a:off x="757451" y="832513"/>
            <a:ext cx="1658203" cy="1583141"/>
          </a:xfrm>
          <a:prstGeom prst="ellipse">
            <a:avLst/>
          </a:prstGeom>
          <a:gradFill flip="none" rotWithShape="1">
            <a:gsLst>
              <a:gs pos="4000">
                <a:schemeClr val="accent5">
                  <a:lumMod val="60000"/>
                  <a:lumOff val="40000"/>
                </a:schemeClr>
              </a:gs>
              <a:gs pos="97000">
                <a:schemeClr val="bg2">
                  <a:lumMod val="40000"/>
                  <a:lumOff val="60000"/>
                </a:schemeClr>
              </a:gs>
            </a:gsLst>
            <a:lin ang="2700000" scaled="1"/>
            <a:tileRect/>
          </a:gradFill>
          <a:ln>
            <a:noFill/>
          </a:ln>
          <a:scene3d>
            <a:camera prst="orthographicFront"/>
            <a:lightRig rig="threePt" dir="t"/>
          </a:scene3d>
          <a:sp3d>
            <a:bevelT w="101600" prst="riblet"/>
          </a:sp3d>
        </p:spPr>
        <p:style>
          <a:lnRef idx="0">
            <a:scrgbClr r="0" g="0" b="0"/>
          </a:lnRef>
          <a:fillRef idx="0">
            <a:scrgbClr r="0" g="0" b="0"/>
          </a:fillRef>
          <a:effectRef idx="0">
            <a:scrgbClr r="0" g="0" b="0"/>
          </a:effectRef>
          <a:fontRef idx="minor">
            <a:schemeClr val="lt1"/>
          </a:fontRef>
        </p:style>
        <p:txBody>
          <a:bodyPr rtlCol="0" anchor="ctr"/>
          <a:lstStyle/>
          <a:p>
            <a:pPr algn="ctr"/>
            <a:r>
              <a:rPr lang="en-US" sz="1600" b="1" dirty="0">
                <a:solidFill>
                  <a:schemeClr val="bg1"/>
                </a:solidFill>
              </a:rPr>
              <a:t>Machine</a:t>
            </a:r>
          </a:p>
          <a:p>
            <a:pPr algn="ctr"/>
            <a:r>
              <a:rPr lang="en-US" sz="1600" b="1" dirty="0">
                <a:solidFill>
                  <a:schemeClr val="bg1"/>
                </a:solidFill>
              </a:rPr>
              <a:t>Learning</a:t>
            </a:r>
            <a:endParaRPr lang="en-IN" sz="1600" b="1" dirty="0">
              <a:solidFill>
                <a:schemeClr val="bg1"/>
              </a:solidFill>
            </a:endParaRPr>
          </a:p>
        </p:txBody>
      </p:sp>
      <p:sp>
        <p:nvSpPr>
          <p:cNvPr id="37" name="Flowchart: Alternate Process 36">
            <a:extLst>
              <a:ext uri="{FF2B5EF4-FFF2-40B4-BE49-F238E27FC236}">
                <a16:creationId xmlns:a16="http://schemas.microsoft.com/office/drawing/2014/main" id="{9BE0CC8E-7AB7-4B8C-09A3-B4769D636EB1}"/>
              </a:ext>
            </a:extLst>
          </p:cNvPr>
          <p:cNvSpPr/>
          <p:nvPr/>
        </p:nvSpPr>
        <p:spPr>
          <a:xfrm>
            <a:off x="2210940" y="2960425"/>
            <a:ext cx="3475628" cy="1194179"/>
          </a:xfrm>
          <a:prstGeom prst="flowChartAlternateProcess">
            <a:avLst/>
          </a:prstGeom>
          <a:gradFill flip="none" rotWithShape="1">
            <a:gsLst>
              <a:gs pos="100000">
                <a:schemeClr val="tx2">
                  <a:lumMod val="40000"/>
                  <a:lumOff val="60000"/>
                </a:schemeClr>
              </a:gs>
              <a:gs pos="7000">
                <a:schemeClr val="bg2">
                  <a:lumMod val="40000"/>
                  <a:lumOff val="60000"/>
                </a:schemeClr>
              </a:gs>
            </a:gsLst>
            <a:lin ang="2700000" scaled="1"/>
            <a:tileRect/>
          </a:gradFill>
          <a:ln>
            <a:noFill/>
          </a:ln>
          <a:scene3d>
            <a:camera prst="orthographicFront"/>
            <a:lightRig rig="threePt" dir="t"/>
          </a:scene3d>
          <a:sp3d>
            <a:bevelT w="101600" prst="riblet"/>
          </a:sp3d>
        </p:spPr>
        <p:style>
          <a:lnRef idx="0">
            <a:scrgbClr r="0" g="0" b="0"/>
          </a:lnRef>
          <a:fillRef idx="0">
            <a:scrgbClr r="0" g="0" b="0"/>
          </a:fillRef>
          <a:effectRef idx="0">
            <a:scrgbClr r="0" g="0" b="0"/>
          </a:effectRef>
          <a:fontRef idx="minor">
            <a:schemeClr val="lt1"/>
          </a:fontRef>
        </p:style>
        <p:txBody>
          <a:bodyPr rtlCol="0" anchor="ctr"/>
          <a:lstStyle/>
          <a:p>
            <a:pPr algn="ctr"/>
            <a:r>
              <a:rPr lang="en-US" sz="1200" dirty="0">
                <a:solidFill>
                  <a:schemeClr val="bg1"/>
                </a:solidFill>
                <a:latin typeface="Söhne"/>
              </a:rPr>
              <a:t>  NLP focuses on enabling computers to understand, interpret, and generate human language. </a:t>
            </a:r>
            <a:endParaRPr lang="en-IN" sz="1200" dirty="0">
              <a:solidFill>
                <a:schemeClr val="bg1"/>
              </a:solidFill>
              <a:latin typeface="Söhne"/>
            </a:endParaRPr>
          </a:p>
        </p:txBody>
      </p:sp>
      <p:sp>
        <p:nvSpPr>
          <p:cNvPr id="38" name="Oval 37">
            <a:extLst>
              <a:ext uri="{FF2B5EF4-FFF2-40B4-BE49-F238E27FC236}">
                <a16:creationId xmlns:a16="http://schemas.microsoft.com/office/drawing/2014/main" id="{8E080D5F-3625-34A0-428F-4DB2798CF401}"/>
              </a:ext>
            </a:extLst>
          </p:cNvPr>
          <p:cNvSpPr/>
          <p:nvPr/>
        </p:nvSpPr>
        <p:spPr>
          <a:xfrm>
            <a:off x="757451" y="2765945"/>
            <a:ext cx="1658203" cy="1583141"/>
          </a:xfrm>
          <a:prstGeom prst="ellipse">
            <a:avLst/>
          </a:prstGeom>
          <a:gradFill flip="none" rotWithShape="1">
            <a:gsLst>
              <a:gs pos="4000">
                <a:schemeClr val="accent5">
                  <a:lumMod val="60000"/>
                  <a:lumOff val="40000"/>
                </a:schemeClr>
              </a:gs>
              <a:gs pos="97000">
                <a:schemeClr val="bg2">
                  <a:lumMod val="40000"/>
                  <a:lumOff val="60000"/>
                </a:schemeClr>
              </a:gs>
            </a:gsLst>
            <a:lin ang="2700000" scaled="1"/>
            <a:tileRect/>
          </a:gradFill>
          <a:ln>
            <a:noFill/>
          </a:ln>
          <a:scene3d>
            <a:camera prst="orthographicFront"/>
            <a:lightRig rig="threePt" dir="t"/>
          </a:scene3d>
          <a:sp3d>
            <a:bevelT w="101600" prst="riblet"/>
          </a:sp3d>
        </p:spPr>
        <p:style>
          <a:lnRef idx="0">
            <a:scrgbClr r="0" g="0" b="0"/>
          </a:lnRef>
          <a:fillRef idx="0">
            <a:scrgbClr r="0" g="0" b="0"/>
          </a:fillRef>
          <a:effectRef idx="0">
            <a:scrgbClr r="0" g="0" b="0"/>
          </a:effectRef>
          <a:fontRef idx="minor">
            <a:schemeClr val="lt1"/>
          </a:fontRef>
        </p:style>
        <p:txBody>
          <a:bodyPr rtlCol="0" anchor="ctr"/>
          <a:lstStyle/>
          <a:p>
            <a:pPr algn="ctr"/>
            <a:r>
              <a:rPr lang="en-US" sz="1600" b="1" dirty="0">
                <a:solidFill>
                  <a:schemeClr val="bg1"/>
                </a:solidFill>
              </a:rPr>
              <a:t>Natural Language Processing</a:t>
            </a:r>
            <a:endParaRPr lang="en-IN" sz="1600" b="1" dirty="0">
              <a:solidFill>
                <a:schemeClr val="bg1"/>
              </a:solidFill>
            </a:endParaRPr>
          </a:p>
        </p:txBody>
      </p:sp>
      <p:sp>
        <p:nvSpPr>
          <p:cNvPr id="39" name="Flowchart: Alternate Process 38">
            <a:extLst>
              <a:ext uri="{FF2B5EF4-FFF2-40B4-BE49-F238E27FC236}">
                <a16:creationId xmlns:a16="http://schemas.microsoft.com/office/drawing/2014/main" id="{A3123A7D-DEF8-A893-1A7F-EFA211E3E47F}"/>
              </a:ext>
            </a:extLst>
          </p:cNvPr>
          <p:cNvSpPr/>
          <p:nvPr/>
        </p:nvSpPr>
        <p:spPr>
          <a:xfrm>
            <a:off x="2210940" y="4893855"/>
            <a:ext cx="3475628" cy="1194179"/>
          </a:xfrm>
          <a:prstGeom prst="flowChartAlternateProcess">
            <a:avLst/>
          </a:prstGeom>
          <a:gradFill flip="none" rotWithShape="1">
            <a:gsLst>
              <a:gs pos="100000">
                <a:schemeClr val="tx2">
                  <a:lumMod val="40000"/>
                  <a:lumOff val="60000"/>
                </a:schemeClr>
              </a:gs>
              <a:gs pos="7000">
                <a:schemeClr val="bg2">
                  <a:lumMod val="40000"/>
                  <a:lumOff val="60000"/>
                </a:schemeClr>
              </a:gs>
            </a:gsLst>
            <a:lin ang="2700000" scaled="1"/>
            <a:tileRect/>
          </a:gradFill>
          <a:ln>
            <a:noFill/>
          </a:ln>
          <a:scene3d>
            <a:camera prst="orthographicFront"/>
            <a:lightRig rig="threePt" dir="t"/>
          </a:scene3d>
          <a:sp3d>
            <a:bevelT w="101600" prst="riblet"/>
          </a:sp3d>
        </p:spPr>
        <p:style>
          <a:lnRef idx="0">
            <a:scrgbClr r="0" g="0" b="0"/>
          </a:lnRef>
          <a:fillRef idx="0">
            <a:scrgbClr r="0" g="0" b="0"/>
          </a:fillRef>
          <a:effectRef idx="0">
            <a:scrgbClr r="0" g="0" b="0"/>
          </a:effectRef>
          <a:fontRef idx="minor">
            <a:schemeClr val="lt1"/>
          </a:fontRef>
        </p:style>
        <p:txBody>
          <a:bodyPr rtlCol="0" anchor="ctr"/>
          <a:lstStyle/>
          <a:p>
            <a:pPr algn="ctr"/>
            <a:r>
              <a:rPr lang="en-US" sz="1200" dirty="0">
                <a:solidFill>
                  <a:schemeClr val="bg1"/>
                </a:solidFill>
                <a:latin typeface="Söhne"/>
              </a:rPr>
              <a:t>  Computer vision involves the processing, analysis, and understanding of visual data such as images and videos</a:t>
            </a:r>
            <a:endParaRPr lang="en-IN" sz="1200" dirty="0">
              <a:solidFill>
                <a:schemeClr val="bg1"/>
              </a:solidFill>
              <a:latin typeface="Söhne"/>
            </a:endParaRPr>
          </a:p>
        </p:txBody>
      </p:sp>
      <p:sp>
        <p:nvSpPr>
          <p:cNvPr id="40" name="Oval 39">
            <a:extLst>
              <a:ext uri="{FF2B5EF4-FFF2-40B4-BE49-F238E27FC236}">
                <a16:creationId xmlns:a16="http://schemas.microsoft.com/office/drawing/2014/main" id="{530AF263-55A2-AD0E-85D0-B856E5533241}"/>
              </a:ext>
            </a:extLst>
          </p:cNvPr>
          <p:cNvSpPr/>
          <p:nvPr/>
        </p:nvSpPr>
        <p:spPr>
          <a:xfrm>
            <a:off x="757451" y="4699375"/>
            <a:ext cx="1658203" cy="1583141"/>
          </a:xfrm>
          <a:prstGeom prst="ellipse">
            <a:avLst/>
          </a:prstGeom>
          <a:gradFill flip="none" rotWithShape="1">
            <a:gsLst>
              <a:gs pos="4000">
                <a:schemeClr val="accent5">
                  <a:lumMod val="60000"/>
                  <a:lumOff val="40000"/>
                </a:schemeClr>
              </a:gs>
              <a:gs pos="97000">
                <a:schemeClr val="bg2">
                  <a:lumMod val="40000"/>
                  <a:lumOff val="60000"/>
                </a:schemeClr>
              </a:gs>
            </a:gsLst>
            <a:lin ang="2700000" scaled="1"/>
            <a:tileRect/>
          </a:gradFill>
          <a:ln>
            <a:noFill/>
          </a:ln>
          <a:scene3d>
            <a:camera prst="orthographicFront"/>
            <a:lightRig rig="threePt" dir="t"/>
          </a:scene3d>
          <a:sp3d>
            <a:bevelT w="101600" prst="riblet"/>
          </a:sp3d>
        </p:spPr>
        <p:style>
          <a:lnRef idx="0">
            <a:scrgbClr r="0" g="0" b="0"/>
          </a:lnRef>
          <a:fillRef idx="0">
            <a:scrgbClr r="0" g="0" b="0"/>
          </a:fillRef>
          <a:effectRef idx="0">
            <a:scrgbClr r="0" g="0" b="0"/>
          </a:effectRef>
          <a:fontRef idx="minor">
            <a:schemeClr val="lt1"/>
          </a:fontRef>
        </p:style>
        <p:txBody>
          <a:bodyPr rtlCol="0" anchor="ctr"/>
          <a:lstStyle/>
          <a:p>
            <a:pPr algn="ctr"/>
            <a:r>
              <a:rPr lang="en-US" sz="1600" b="1" dirty="0">
                <a:solidFill>
                  <a:schemeClr val="bg1"/>
                </a:solidFill>
              </a:rPr>
              <a:t>Computer Vision</a:t>
            </a:r>
            <a:endParaRPr lang="en-IN" sz="1600" b="1" dirty="0">
              <a:solidFill>
                <a:schemeClr val="bg1"/>
              </a:solidFill>
            </a:endParaRPr>
          </a:p>
        </p:txBody>
      </p:sp>
      <p:sp>
        <p:nvSpPr>
          <p:cNvPr id="41" name="Flowchart: Alternate Process 40">
            <a:extLst>
              <a:ext uri="{FF2B5EF4-FFF2-40B4-BE49-F238E27FC236}">
                <a16:creationId xmlns:a16="http://schemas.microsoft.com/office/drawing/2014/main" id="{ED287AC7-D327-1B8F-D6AA-A3096F25FB08}"/>
              </a:ext>
            </a:extLst>
          </p:cNvPr>
          <p:cNvSpPr/>
          <p:nvPr/>
        </p:nvSpPr>
        <p:spPr>
          <a:xfrm>
            <a:off x="8149991" y="1026993"/>
            <a:ext cx="3475628" cy="1194179"/>
          </a:xfrm>
          <a:prstGeom prst="flowChartAlternateProcess">
            <a:avLst/>
          </a:prstGeom>
          <a:gradFill flip="none" rotWithShape="1">
            <a:gsLst>
              <a:gs pos="100000">
                <a:schemeClr val="tx2">
                  <a:lumMod val="40000"/>
                  <a:lumOff val="60000"/>
                </a:schemeClr>
              </a:gs>
              <a:gs pos="7000">
                <a:schemeClr val="bg2">
                  <a:lumMod val="40000"/>
                  <a:lumOff val="60000"/>
                </a:schemeClr>
              </a:gs>
            </a:gsLst>
            <a:lin ang="2700000" scaled="1"/>
            <a:tileRect/>
          </a:gradFill>
          <a:ln>
            <a:noFill/>
          </a:ln>
          <a:scene3d>
            <a:camera prst="orthographicFront"/>
            <a:lightRig rig="threePt" dir="t"/>
          </a:scene3d>
          <a:sp3d>
            <a:bevelT w="101600" prst="riblet"/>
          </a:sp3d>
        </p:spPr>
        <p:style>
          <a:lnRef idx="0">
            <a:scrgbClr r="0" g="0" b="0"/>
          </a:lnRef>
          <a:fillRef idx="0">
            <a:scrgbClr r="0" g="0" b="0"/>
          </a:fillRef>
          <a:effectRef idx="0">
            <a:scrgbClr r="0" g="0" b="0"/>
          </a:effectRef>
          <a:fontRef idx="minor">
            <a:schemeClr val="lt1"/>
          </a:fontRef>
        </p:style>
        <p:txBody>
          <a:bodyPr rtlCol="0" anchor="ctr"/>
          <a:lstStyle/>
          <a:p>
            <a:pPr algn="ctr"/>
            <a:r>
              <a:rPr lang="en-US" sz="1200" dirty="0">
                <a:solidFill>
                  <a:schemeClr val="bg1"/>
                </a:solidFill>
                <a:latin typeface="Söhne"/>
              </a:rPr>
              <a:t>They consist of interconnected nodes organized into layers. Neural networks are capable of learning complex patterns and relationships in data, making them a fundamental component of many AI applications.</a:t>
            </a:r>
            <a:endParaRPr lang="en-IN" sz="1200" dirty="0">
              <a:solidFill>
                <a:schemeClr val="bg1"/>
              </a:solidFill>
              <a:latin typeface="Söhne"/>
            </a:endParaRPr>
          </a:p>
        </p:txBody>
      </p:sp>
      <p:sp>
        <p:nvSpPr>
          <p:cNvPr id="42" name="Oval 41">
            <a:extLst>
              <a:ext uri="{FF2B5EF4-FFF2-40B4-BE49-F238E27FC236}">
                <a16:creationId xmlns:a16="http://schemas.microsoft.com/office/drawing/2014/main" id="{390E5306-2A69-FEE9-AED8-751333CDA7B8}"/>
              </a:ext>
            </a:extLst>
          </p:cNvPr>
          <p:cNvSpPr/>
          <p:nvPr/>
        </p:nvSpPr>
        <p:spPr>
          <a:xfrm>
            <a:off x="6696502" y="832513"/>
            <a:ext cx="1658203" cy="1583141"/>
          </a:xfrm>
          <a:prstGeom prst="ellipse">
            <a:avLst/>
          </a:prstGeom>
          <a:gradFill flip="none" rotWithShape="1">
            <a:gsLst>
              <a:gs pos="4000">
                <a:schemeClr val="accent5">
                  <a:lumMod val="60000"/>
                  <a:lumOff val="40000"/>
                </a:schemeClr>
              </a:gs>
              <a:gs pos="97000">
                <a:schemeClr val="bg2">
                  <a:lumMod val="40000"/>
                  <a:lumOff val="60000"/>
                </a:schemeClr>
              </a:gs>
            </a:gsLst>
            <a:lin ang="2700000" scaled="1"/>
            <a:tileRect/>
          </a:gradFill>
          <a:ln>
            <a:noFill/>
          </a:ln>
          <a:scene3d>
            <a:camera prst="orthographicFront"/>
            <a:lightRig rig="threePt" dir="t"/>
          </a:scene3d>
          <a:sp3d>
            <a:bevelT w="101600" prst="riblet"/>
          </a:sp3d>
        </p:spPr>
        <p:style>
          <a:lnRef idx="0">
            <a:scrgbClr r="0" g="0" b="0"/>
          </a:lnRef>
          <a:fillRef idx="0">
            <a:scrgbClr r="0" g="0" b="0"/>
          </a:fillRef>
          <a:effectRef idx="0">
            <a:scrgbClr r="0" g="0" b="0"/>
          </a:effectRef>
          <a:fontRef idx="minor">
            <a:schemeClr val="lt1"/>
          </a:fontRef>
        </p:style>
        <p:txBody>
          <a:bodyPr rtlCol="0" anchor="ctr"/>
          <a:lstStyle/>
          <a:p>
            <a:pPr algn="ctr"/>
            <a:r>
              <a:rPr lang="en-US" sz="1600" b="1" dirty="0">
                <a:solidFill>
                  <a:schemeClr val="bg1"/>
                </a:solidFill>
              </a:rPr>
              <a:t>Neural Networks</a:t>
            </a:r>
            <a:endParaRPr lang="en-IN" sz="1600" b="1" dirty="0">
              <a:solidFill>
                <a:schemeClr val="bg1"/>
              </a:solidFill>
            </a:endParaRPr>
          </a:p>
        </p:txBody>
      </p:sp>
      <p:sp>
        <p:nvSpPr>
          <p:cNvPr id="43" name="Flowchart: Alternate Process 42">
            <a:extLst>
              <a:ext uri="{FF2B5EF4-FFF2-40B4-BE49-F238E27FC236}">
                <a16:creationId xmlns:a16="http://schemas.microsoft.com/office/drawing/2014/main" id="{1C634329-A9DF-DDEF-A625-FF49280C531C}"/>
              </a:ext>
            </a:extLst>
          </p:cNvPr>
          <p:cNvSpPr/>
          <p:nvPr/>
        </p:nvSpPr>
        <p:spPr>
          <a:xfrm>
            <a:off x="8149991" y="2960425"/>
            <a:ext cx="3475628" cy="1194179"/>
          </a:xfrm>
          <a:prstGeom prst="flowChartAlternateProcess">
            <a:avLst/>
          </a:prstGeom>
          <a:gradFill flip="none" rotWithShape="1">
            <a:gsLst>
              <a:gs pos="100000">
                <a:schemeClr val="tx2">
                  <a:lumMod val="40000"/>
                  <a:lumOff val="60000"/>
                </a:schemeClr>
              </a:gs>
              <a:gs pos="7000">
                <a:schemeClr val="bg2">
                  <a:lumMod val="40000"/>
                  <a:lumOff val="60000"/>
                </a:schemeClr>
              </a:gs>
            </a:gsLst>
            <a:lin ang="2700000" scaled="1"/>
            <a:tileRect/>
          </a:gradFill>
          <a:ln>
            <a:noFill/>
          </a:ln>
          <a:scene3d>
            <a:camera prst="orthographicFront"/>
            <a:lightRig rig="threePt" dir="t"/>
          </a:scene3d>
          <a:sp3d>
            <a:bevelT w="101600" prst="riblet"/>
          </a:sp3d>
        </p:spPr>
        <p:style>
          <a:lnRef idx="0">
            <a:scrgbClr r="0" g="0" b="0"/>
          </a:lnRef>
          <a:fillRef idx="0">
            <a:scrgbClr r="0" g="0" b="0"/>
          </a:fillRef>
          <a:effectRef idx="0">
            <a:scrgbClr r="0" g="0" b="0"/>
          </a:effectRef>
          <a:fontRef idx="minor">
            <a:schemeClr val="lt1"/>
          </a:fontRef>
        </p:style>
        <p:txBody>
          <a:bodyPr rtlCol="0" anchor="ctr"/>
          <a:lstStyle/>
          <a:p>
            <a:pPr algn="ctr"/>
            <a:r>
              <a:rPr lang="en-US" sz="1200" dirty="0">
                <a:solidFill>
                  <a:schemeClr val="bg1"/>
                </a:solidFill>
                <a:latin typeface="Söhne"/>
              </a:rPr>
              <a:t>  Robotics combines AI and physical systems to             develop intelligent machines that are capable of perceiving, interacting with, and manipulating the physical world</a:t>
            </a:r>
            <a:endParaRPr lang="en-IN" sz="1200" dirty="0">
              <a:solidFill>
                <a:schemeClr val="bg1"/>
              </a:solidFill>
              <a:latin typeface="Söhne"/>
            </a:endParaRPr>
          </a:p>
        </p:txBody>
      </p:sp>
      <p:sp>
        <p:nvSpPr>
          <p:cNvPr id="44" name="Oval 43">
            <a:extLst>
              <a:ext uri="{FF2B5EF4-FFF2-40B4-BE49-F238E27FC236}">
                <a16:creationId xmlns:a16="http://schemas.microsoft.com/office/drawing/2014/main" id="{EE25F807-80C6-405E-F3EB-ADD03CEA83FE}"/>
              </a:ext>
            </a:extLst>
          </p:cNvPr>
          <p:cNvSpPr/>
          <p:nvPr/>
        </p:nvSpPr>
        <p:spPr>
          <a:xfrm>
            <a:off x="6696502" y="2765945"/>
            <a:ext cx="1658203" cy="1583141"/>
          </a:xfrm>
          <a:prstGeom prst="ellipse">
            <a:avLst/>
          </a:prstGeom>
          <a:gradFill flip="none" rotWithShape="1">
            <a:gsLst>
              <a:gs pos="4000">
                <a:schemeClr val="accent5">
                  <a:lumMod val="60000"/>
                  <a:lumOff val="40000"/>
                </a:schemeClr>
              </a:gs>
              <a:gs pos="97000">
                <a:schemeClr val="bg2">
                  <a:lumMod val="40000"/>
                  <a:lumOff val="60000"/>
                </a:schemeClr>
              </a:gs>
            </a:gsLst>
            <a:lin ang="2700000" scaled="1"/>
            <a:tileRect/>
          </a:gradFill>
          <a:ln>
            <a:noFill/>
          </a:ln>
          <a:scene3d>
            <a:camera prst="orthographicFront"/>
            <a:lightRig rig="threePt" dir="t"/>
          </a:scene3d>
          <a:sp3d>
            <a:bevelT w="101600" prst="riblet"/>
          </a:sp3d>
        </p:spPr>
        <p:style>
          <a:lnRef idx="0">
            <a:scrgbClr r="0" g="0" b="0"/>
          </a:lnRef>
          <a:fillRef idx="0">
            <a:scrgbClr r="0" g="0" b="0"/>
          </a:fillRef>
          <a:effectRef idx="0">
            <a:scrgbClr r="0" g="0" b="0"/>
          </a:effectRef>
          <a:fontRef idx="minor">
            <a:schemeClr val="lt1"/>
          </a:fontRef>
        </p:style>
        <p:txBody>
          <a:bodyPr rtlCol="0" anchor="ctr"/>
          <a:lstStyle/>
          <a:p>
            <a:pPr algn="ctr"/>
            <a:r>
              <a:rPr lang="en-IN" sz="1600" b="1" dirty="0">
                <a:solidFill>
                  <a:schemeClr val="bg1"/>
                </a:solidFill>
              </a:rPr>
              <a:t>Robotics</a:t>
            </a:r>
          </a:p>
        </p:txBody>
      </p:sp>
      <p:sp>
        <p:nvSpPr>
          <p:cNvPr id="45" name="Flowchart: Alternate Process 44">
            <a:extLst>
              <a:ext uri="{FF2B5EF4-FFF2-40B4-BE49-F238E27FC236}">
                <a16:creationId xmlns:a16="http://schemas.microsoft.com/office/drawing/2014/main" id="{4C821507-0105-346B-DC85-995A97F44D1E}"/>
              </a:ext>
            </a:extLst>
          </p:cNvPr>
          <p:cNvSpPr/>
          <p:nvPr/>
        </p:nvSpPr>
        <p:spPr>
          <a:xfrm>
            <a:off x="8149991" y="4893855"/>
            <a:ext cx="3475628" cy="1194179"/>
          </a:xfrm>
          <a:prstGeom prst="flowChartAlternateProcess">
            <a:avLst/>
          </a:prstGeom>
          <a:gradFill flip="none" rotWithShape="1">
            <a:gsLst>
              <a:gs pos="100000">
                <a:schemeClr val="tx2">
                  <a:lumMod val="40000"/>
                  <a:lumOff val="60000"/>
                </a:schemeClr>
              </a:gs>
              <a:gs pos="7000">
                <a:schemeClr val="bg2">
                  <a:lumMod val="40000"/>
                  <a:lumOff val="60000"/>
                </a:schemeClr>
              </a:gs>
            </a:gsLst>
            <a:lin ang="2700000" scaled="1"/>
            <a:tileRect/>
          </a:gradFill>
          <a:ln>
            <a:noFill/>
          </a:ln>
          <a:scene3d>
            <a:camera prst="orthographicFront"/>
            <a:lightRig rig="threePt" dir="t"/>
          </a:scene3d>
          <a:sp3d>
            <a:bevelT w="101600" prst="riblet"/>
          </a:sp3d>
        </p:spPr>
        <p:style>
          <a:lnRef idx="0">
            <a:scrgbClr r="0" g="0" b="0"/>
          </a:lnRef>
          <a:fillRef idx="0">
            <a:scrgbClr r="0" g="0" b="0"/>
          </a:fillRef>
          <a:effectRef idx="0">
            <a:scrgbClr r="0" g="0" b="0"/>
          </a:effectRef>
          <a:fontRef idx="minor">
            <a:schemeClr val="lt1"/>
          </a:fontRef>
        </p:style>
        <p:txBody>
          <a:bodyPr rtlCol="0" anchor="ctr"/>
          <a:lstStyle/>
          <a:p>
            <a:pPr algn="ctr"/>
            <a:r>
              <a:rPr lang="en-US" sz="1200" dirty="0">
                <a:solidFill>
                  <a:schemeClr val="bg1"/>
                </a:solidFill>
                <a:latin typeface="Söhne"/>
              </a:rPr>
              <a:t>AI systems that mimic human expertise in specific domains. They utilize knowledge bases, inference engines, and rule-based systems to solve complex problems and provide expert-level recommendations or solutions.</a:t>
            </a:r>
            <a:endParaRPr lang="en-IN" sz="1200" dirty="0">
              <a:solidFill>
                <a:schemeClr val="bg1"/>
              </a:solidFill>
              <a:latin typeface="Söhne"/>
            </a:endParaRPr>
          </a:p>
        </p:txBody>
      </p:sp>
      <p:sp>
        <p:nvSpPr>
          <p:cNvPr id="46" name="Oval 45">
            <a:extLst>
              <a:ext uri="{FF2B5EF4-FFF2-40B4-BE49-F238E27FC236}">
                <a16:creationId xmlns:a16="http://schemas.microsoft.com/office/drawing/2014/main" id="{01455EC2-E474-231E-42D4-F6D0BA912625}"/>
              </a:ext>
            </a:extLst>
          </p:cNvPr>
          <p:cNvSpPr/>
          <p:nvPr/>
        </p:nvSpPr>
        <p:spPr>
          <a:xfrm>
            <a:off x="6696502" y="4699375"/>
            <a:ext cx="1658203" cy="1583141"/>
          </a:xfrm>
          <a:prstGeom prst="ellipse">
            <a:avLst/>
          </a:prstGeom>
          <a:gradFill flip="none" rotWithShape="1">
            <a:gsLst>
              <a:gs pos="4000">
                <a:schemeClr val="accent5">
                  <a:lumMod val="60000"/>
                  <a:lumOff val="40000"/>
                </a:schemeClr>
              </a:gs>
              <a:gs pos="97000">
                <a:schemeClr val="bg2">
                  <a:lumMod val="40000"/>
                  <a:lumOff val="60000"/>
                </a:schemeClr>
              </a:gs>
            </a:gsLst>
            <a:lin ang="2700000" scaled="1"/>
            <a:tileRect/>
          </a:gradFill>
          <a:ln>
            <a:noFill/>
          </a:ln>
          <a:scene3d>
            <a:camera prst="orthographicFront"/>
            <a:lightRig rig="threePt" dir="t"/>
          </a:scene3d>
          <a:sp3d>
            <a:bevelT w="101600" prst="riblet"/>
          </a:sp3d>
        </p:spPr>
        <p:style>
          <a:lnRef idx="0">
            <a:scrgbClr r="0" g="0" b="0"/>
          </a:lnRef>
          <a:fillRef idx="0">
            <a:scrgbClr r="0" g="0" b="0"/>
          </a:fillRef>
          <a:effectRef idx="0">
            <a:scrgbClr r="0" g="0" b="0"/>
          </a:effectRef>
          <a:fontRef idx="minor">
            <a:schemeClr val="lt1"/>
          </a:fontRef>
        </p:style>
        <p:txBody>
          <a:bodyPr rtlCol="0" anchor="ctr"/>
          <a:lstStyle/>
          <a:p>
            <a:pPr algn="ctr"/>
            <a:r>
              <a:rPr lang="en-US" sz="1600" b="1" dirty="0">
                <a:solidFill>
                  <a:schemeClr val="bg1"/>
                </a:solidFill>
              </a:rPr>
              <a:t>Expert Systems</a:t>
            </a:r>
          </a:p>
        </p:txBody>
      </p:sp>
    </p:spTree>
    <p:extLst>
      <p:ext uri="{BB962C8B-B14F-4D97-AF65-F5344CB8AC3E}">
        <p14:creationId xmlns:p14="http://schemas.microsoft.com/office/powerpoint/2010/main" val="25731158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38"/>
                                        </p:tgtEl>
                                        <p:attrNameLst>
                                          <p:attrName>style.visibility</p:attrName>
                                        </p:attrNameLst>
                                      </p:cBhvr>
                                      <p:to>
                                        <p:strVal val="visible"/>
                                      </p:to>
                                    </p:set>
                                    <p:animEffect transition="in" filter="fade">
                                      <p:cBhvr>
                                        <p:cTn id="19" dur="1000"/>
                                        <p:tgtEl>
                                          <p:spTgt spid="38"/>
                                        </p:tgtEl>
                                      </p:cBhvr>
                                    </p:animEffect>
                                    <p:anim calcmode="lin" valueType="num">
                                      <p:cBhvr>
                                        <p:cTn id="20" dur="1000" fill="hold"/>
                                        <p:tgtEl>
                                          <p:spTgt spid="38"/>
                                        </p:tgtEl>
                                        <p:attrNameLst>
                                          <p:attrName>ppt_x</p:attrName>
                                        </p:attrNameLst>
                                      </p:cBhvr>
                                      <p:tavLst>
                                        <p:tav tm="0">
                                          <p:val>
                                            <p:strVal val="#ppt_x"/>
                                          </p:val>
                                        </p:tav>
                                        <p:tav tm="100000">
                                          <p:val>
                                            <p:strVal val="#ppt_x"/>
                                          </p:val>
                                        </p:tav>
                                      </p:tavLst>
                                    </p:anim>
                                    <p:anim calcmode="lin" valueType="num">
                                      <p:cBhvr>
                                        <p:cTn id="21" dur="1000" fill="hold"/>
                                        <p:tgtEl>
                                          <p:spTgt spid="38"/>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37"/>
                                        </p:tgtEl>
                                        <p:attrNameLst>
                                          <p:attrName>style.visibility</p:attrName>
                                        </p:attrNameLst>
                                      </p:cBhvr>
                                      <p:to>
                                        <p:strVal val="visible"/>
                                      </p:to>
                                    </p:set>
                                    <p:animEffect transition="in" filter="fade">
                                      <p:cBhvr>
                                        <p:cTn id="24" dur="1000"/>
                                        <p:tgtEl>
                                          <p:spTgt spid="37"/>
                                        </p:tgtEl>
                                      </p:cBhvr>
                                    </p:animEffect>
                                    <p:anim calcmode="lin" valueType="num">
                                      <p:cBhvr>
                                        <p:cTn id="25" dur="1000" fill="hold"/>
                                        <p:tgtEl>
                                          <p:spTgt spid="37"/>
                                        </p:tgtEl>
                                        <p:attrNameLst>
                                          <p:attrName>ppt_x</p:attrName>
                                        </p:attrNameLst>
                                      </p:cBhvr>
                                      <p:tavLst>
                                        <p:tav tm="0">
                                          <p:val>
                                            <p:strVal val="#ppt_x"/>
                                          </p:val>
                                        </p:tav>
                                        <p:tav tm="100000">
                                          <p:val>
                                            <p:strVal val="#ppt_x"/>
                                          </p:val>
                                        </p:tav>
                                      </p:tavLst>
                                    </p:anim>
                                    <p:anim calcmode="lin" valueType="num">
                                      <p:cBhvr>
                                        <p:cTn id="26" dur="1000" fill="hold"/>
                                        <p:tgtEl>
                                          <p:spTgt spid="37"/>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40"/>
                                        </p:tgtEl>
                                        <p:attrNameLst>
                                          <p:attrName>style.visibility</p:attrName>
                                        </p:attrNameLst>
                                      </p:cBhvr>
                                      <p:to>
                                        <p:strVal val="visible"/>
                                      </p:to>
                                    </p:set>
                                    <p:animEffect transition="in" filter="fade">
                                      <p:cBhvr>
                                        <p:cTn id="31" dur="1000"/>
                                        <p:tgtEl>
                                          <p:spTgt spid="40"/>
                                        </p:tgtEl>
                                      </p:cBhvr>
                                    </p:animEffect>
                                    <p:anim calcmode="lin" valueType="num">
                                      <p:cBhvr>
                                        <p:cTn id="32" dur="1000" fill="hold"/>
                                        <p:tgtEl>
                                          <p:spTgt spid="40"/>
                                        </p:tgtEl>
                                        <p:attrNameLst>
                                          <p:attrName>ppt_x</p:attrName>
                                        </p:attrNameLst>
                                      </p:cBhvr>
                                      <p:tavLst>
                                        <p:tav tm="0">
                                          <p:val>
                                            <p:strVal val="#ppt_x"/>
                                          </p:val>
                                        </p:tav>
                                        <p:tav tm="100000">
                                          <p:val>
                                            <p:strVal val="#ppt_x"/>
                                          </p:val>
                                        </p:tav>
                                      </p:tavLst>
                                    </p:anim>
                                    <p:anim calcmode="lin" valueType="num">
                                      <p:cBhvr>
                                        <p:cTn id="33" dur="1000" fill="hold"/>
                                        <p:tgtEl>
                                          <p:spTgt spid="40"/>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39"/>
                                        </p:tgtEl>
                                        <p:attrNameLst>
                                          <p:attrName>style.visibility</p:attrName>
                                        </p:attrNameLst>
                                      </p:cBhvr>
                                      <p:to>
                                        <p:strVal val="visible"/>
                                      </p:to>
                                    </p:set>
                                    <p:animEffect transition="in" filter="fade">
                                      <p:cBhvr>
                                        <p:cTn id="36" dur="1000"/>
                                        <p:tgtEl>
                                          <p:spTgt spid="39"/>
                                        </p:tgtEl>
                                      </p:cBhvr>
                                    </p:animEffect>
                                    <p:anim calcmode="lin" valueType="num">
                                      <p:cBhvr>
                                        <p:cTn id="37" dur="1000" fill="hold"/>
                                        <p:tgtEl>
                                          <p:spTgt spid="39"/>
                                        </p:tgtEl>
                                        <p:attrNameLst>
                                          <p:attrName>ppt_x</p:attrName>
                                        </p:attrNameLst>
                                      </p:cBhvr>
                                      <p:tavLst>
                                        <p:tav tm="0">
                                          <p:val>
                                            <p:strVal val="#ppt_x"/>
                                          </p:val>
                                        </p:tav>
                                        <p:tav tm="100000">
                                          <p:val>
                                            <p:strVal val="#ppt_x"/>
                                          </p:val>
                                        </p:tav>
                                      </p:tavLst>
                                    </p:anim>
                                    <p:anim calcmode="lin" valueType="num">
                                      <p:cBhvr>
                                        <p:cTn id="38" dur="1000" fill="hold"/>
                                        <p:tgtEl>
                                          <p:spTgt spid="39"/>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grpId="0" nodeType="clickEffect">
                                  <p:stCondLst>
                                    <p:cond delay="0"/>
                                  </p:stCondLst>
                                  <p:childTnLst>
                                    <p:set>
                                      <p:cBhvr>
                                        <p:cTn id="42" dur="1" fill="hold">
                                          <p:stCondLst>
                                            <p:cond delay="0"/>
                                          </p:stCondLst>
                                        </p:cTn>
                                        <p:tgtEl>
                                          <p:spTgt spid="42"/>
                                        </p:tgtEl>
                                        <p:attrNameLst>
                                          <p:attrName>style.visibility</p:attrName>
                                        </p:attrNameLst>
                                      </p:cBhvr>
                                      <p:to>
                                        <p:strVal val="visible"/>
                                      </p:to>
                                    </p:set>
                                    <p:animEffect transition="in" filter="fade">
                                      <p:cBhvr>
                                        <p:cTn id="43" dur="1000"/>
                                        <p:tgtEl>
                                          <p:spTgt spid="42"/>
                                        </p:tgtEl>
                                      </p:cBhvr>
                                    </p:animEffect>
                                    <p:anim calcmode="lin" valueType="num">
                                      <p:cBhvr>
                                        <p:cTn id="44" dur="1000" fill="hold"/>
                                        <p:tgtEl>
                                          <p:spTgt spid="42"/>
                                        </p:tgtEl>
                                        <p:attrNameLst>
                                          <p:attrName>ppt_x</p:attrName>
                                        </p:attrNameLst>
                                      </p:cBhvr>
                                      <p:tavLst>
                                        <p:tav tm="0">
                                          <p:val>
                                            <p:strVal val="#ppt_x"/>
                                          </p:val>
                                        </p:tav>
                                        <p:tav tm="100000">
                                          <p:val>
                                            <p:strVal val="#ppt_x"/>
                                          </p:val>
                                        </p:tav>
                                      </p:tavLst>
                                    </p:anim>
                                    <p:anim calcmode="lin" valueType="num">
                                      <p:cBhvr>
                                        <p:cTn id="45" dur="1000" fill="hold"/>
                                        <p:tgtEl>
                                          <p:spTgt spid="42"/>
                                        </p:tgtEl>
                                        <p:attrNameLst>
                                          <p:attrName>ppt_y</p:attrName>
                                        </p:attrNameLst>
                                      </p:cBhvr>
                                      <p:tavLst>
                                        <p:tav tm="0">
                                          <p:val>
                                            <p:strVal val="#ppt_y+.1"/>
                                          </p:val>
                                        </p:tav>
                                        <p:tav tm="100000">
                                          <p:val>
                                            <p:strVal val="#ppt_y"/>
                                          </p:val>
                                        </p:tav>
                                      </p:tavLst>
                                    </p:anim>
                                  </p:childTnLst>
                                </p:cTn>
                              </p:par>
                              <p:par>
                                <p:cTn id="46" presetID="42" presetClass="entr" presetSubtype="0" fill="hold" grpId="0" nodeType="withEffect">
                                  <p:stCondLst>
                                    <p:cond delay="0"/>
                                  </p:stCondLst>
                                  <p:childTnLst>
                                    <p:set>
                                      <p:cBhvr>
                                        <p:cTn id="47" dur="1" fill="hold">
                                          <p:stCondLst>
                                            <p:cond delay="0"/>
                                          </p:stCondLst>
                                        </p:cTn>
                                        <p:tgtEl>
                                          <p:spTgt spid="41"/>
                                        </p:tgtEl>
                                        <p:attrNameLst>
                                          <p:attrName>style.visibility</p:attrName>
                                        </p:attrNameLst>
                                      </p:cBhvr>
                                      <p:to>
                                        <p:strVal val="visible"/>
                                      </p:to>
                                    </p:set>
                                    <p:animEffect transition="in" filter="fade">
                                      <p:cBhvr>
                                        <p:cTn id="48" dur="1000"/>
                                        <p:tgtEl>
                                          <p:spTgt spid="41"/>
                                        </p:tgtEl>
                                      </p:cBhvr>
                                    </p:animEffect>
                                    <p:anim calcmode="lin" valueType="num">
                                      <p:cBhvr>
                                        <p:cTn id="49" dur="1000" fill="hold"/>
                                        <p:tgtEl>
                                          <p:spTgt spid="41"/>
                                        </p:tgtEl>
                                        <p:attrNameLst>
                                          <p:attrName>ppt_x</p:attrName>
                                        </p:attrNameLst>
                                      </p:cBhvr>
                                      <p:tavLst>
                                        <p:tav tm="0">
                                          <p:val>
                                            <p:strVal val="#ppt_x"/>
                                          </p:val>
                                        </p:tav>
                                        <p:tav tm="100000">
                                          <p:val>
                                            <p:strVal val="#ppt_x"/>
                                          </p:val>
                                        </p:tav>
                                      </p:tavLst>
                                    </p:anim>
                                    <p:anim calcmode="lin" valueType="num">
                                      <p:cBhvr>
                                        <p:cTn id="50" dur="1000" fill="hold"/>
                                        <p:tgtEl>
                                          <p:spTgt spid="41"/>
                                        </p:tgtEl>
                                        <p:attrNameLst>
                                          <p:attrName>ppt_y</p:attrName>
                                        </p:attrNameLst>
                                      </p:cBhvr>
                                      <p:tavLst>
                                        <p:tav tm="0">
                                          <p:val>
                                            <p:strVal val="#ppt_y+.1"/>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42" presetClass="entr" presetSubtype="0" fill="hold" grpId="0" nodeType="clickEffect">
                                  <p:stCondLst>
                                    <p:cond delay="0"/>
                                  </p:stCondLst>
                                  <p:childTnLst>
                                    <p:set>
                                      <p:cBhvr>
                                        <p:cTn id="54" dur="1" fill="hold">
                                          <p:stCondLst>
                                            <p:cond delay="0"/>
                                          </p:stCondLst>
                                        </p:cTn>
                                        <p:tgtEl>
                                          <p:spTgt spid="44"/>
                                        </p:tgtEl>
                                        <p:attrNameLst>
                                          <p:attrName>style.visibility</p:attrName>
                                        </p:attrNameLst>
                                      </p:cBhvr>
                                      <p:to>
                                        <p:strVal val="visible"/>
                                      </p:to>
                                    </p:set>
                                    <p:animEffect transition="in" filter="fade">
                                      <p:cBhvr>
                                        <p:cTn id="55" dur="1000"/>
                                        <p:tgtEl>
                                          <p:spTgt spid="44"/>
                                        </p:tgtEl>
                                      </p:cBhvr>
                                    </p:animEffect>
                                    <p:anim calcmode="lin" valueType="num">
                                      <p:cBhvr>
                                        <p:cTn id="56" dur="1000" fill="hold"/>
                                        <p:tgtEl>
                                          <p:spTgt spid="44"/>
                                        </p:tgtEl>
                                        <p:attrNameLst>
                                          <p:attrName>ppt_x</p:attrName>
                                        </p:attrNameLst>
                                      </p:cBhvr>
                                      <p:tavLst>
                                        <p:tav tm="0">
                                          <p:val>
                                            <p:strVal val="#ppt_x"/>
                                          </p:val>
                                        </p:tav>
                                        <p:tav tm="100000">
                                          <p:val>
                                            <p:strVal val="#ppt_x"/>
                                          </p:val>
                                        </p:tav>
                                      </p:tavLst>
                                    </p:anim>
                                    <p:anim calcmode="lin" valueType="num">
                                      <p:cBhvr>
                                        <p:cTn id="57" dur="1000" fill="hold"/>
                                        <p:tgtEl>
                                          <p:spTgt spid="44"/>
                                        </p:tgtEl>
                                        <p:attrNameLst>
                                          <p:attrName>ppt_y</p:attrName>
                                        </p:attrNameLst>
                                      </p:cBhvr>
                                      <p:tavLst>
                                        <p:tav tm="0">
                                          <p:val>
                                            <p:strVal val="#ppt_y+.1"/>
                                          </p:val>
                                        </p:tav>
                                        <p:tav tm="100000">
                                          <p:val>
                                            <p:strVal val="#ppt_y"/>
                                          </p:val>
                                        </p:tav>
                                      </p:tavLst>
                                    </p:anim>
                                  </p:childTnLst>
                                </p:cTn>
                              </p:par>
                              <p:par>
                                <p:cTn id="58" presetID="42" presetClass="entr" presetSubtype="0" fill="hold" grpId="0" nodeType="withEffect">
                                  <p:stCondLst>
                                    <p:cond delay="0"/>
                                  </p:stCondLst>
                                  <p:childTnLst>
                                    <p:set>
                                      <p:cBhvr>
                                        <p:cTn id="59" dur="1" fill="hold">
                                          <p:stCondLst>
                                            <p:cond delay="0"/>
                                          </p:stCondLst>
                                        </p:cTn>
                                        <p:tgtEl>
                                          <p:spTgt spid="43"/>
                                        </p:tgtEl>
                                        <p:attrNameLst>
                                          <p:attrName>style.visibility</p:attrName>
                                        </p:attrNameLst>
                                      </p:cBhvr>
                                      <p:to>
                                        <p:strVal val="visible"/>
                                      </p:to>
                                    </p:set>
                                    <p:animEffect transition="in" filter="fade">
                                      <p:cBhvr>
                                        <p:cTn id="60" dur="1000"/>
                                        <p:tgtEl>
                                          <p:spTgt spid="43"/>
                                        </p:tgtEl>
                                      </p:cBhvr>
                                    </p:animEffect>
                                    <p:anim calcmode="lin" valueType="num">
                                      <p:cBhvr>
                                        <p:cTn id="61" dur="1000" fill="hold"/>
                                        <p:tgtEl>
                                          <p:spTgt spid="43"/>
                                        </p:tgtEl>
                                        <p:attrNameLst>
                                          <p:attrName>ppt_x</p:attrName>
                                        </p:attrNameLst>
                                      </p:cBhvr>
                                      <p:tavLst>
                                        <p:tav tm="0">
                                          <p:val>
                                            <p:strVal val="#ppt_x"/>
                                          </p:val>
                                        </p:tav>
                                        <p:tav tm="100000">
                                          <p:val>
                                            <p:strVal val="#ppt_x"/>
                                          </p:val>
                                        </p:tav>
                                      </p:tavLst>
                                    </p:anim>
                                    <p:anim calcmode="lin" valueType="num">
                                      <p:cBhvr>
                                        <p:cTn id="62" dur="1000" fill="hold"/>
                                        <p:tgtEl>
                                          <p:spTgt spid="43"/>
                                        </p:tgtEl>
                                        <p:attrNameLst>
                                          <p:attrName>ppt_y</p:attrName>
                                        </p:attrNameLst>
                                      </p:cBhvr>
                                      <p:tavLst>
                                        <p:tav tm="0">
                                          <p:val>
                                            <p:strVal val="#ppt_y+.1"/>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42" presetClass="entr" presetSubtype="0" fill="hold" grpId="0" nodeType="clickEffect">
                                  <p:stCondLst>
                                    <p:cond delay="0"/>
                                  </p:stCondLst>
                                  <p:childTnLst>
                                    <p:set>
                                      <p:cBhvr>
                                        <p:cTn id="66" dur="1" fill="hold">
                                          <p:stCondLst>
                                            <p:cond delay="0"/>
                                          </p:stCondLst>
                                        </p:cTn>
                                        <p:tgtEl>
                                          <p:spTgt spid="46"/>
                                        </p:tgtEl>
                                        <p:attrNameLst>
                                          <p:attrName>style.visibility</p:attrName>
                                        </p:attrNameLst>
                                      </p:cBhvr>
                                      <p:to>
                                        <p:strVal val="visible"/>
                                      </p:to>
                                    </p:set>
                                    <p:animEffect transition="in" filter="fade">
                                      <p:cBhvr>
                                        <p:cTn id="67" dur="1000"/>
                                        <p:tgtEl>
                                          <p:spTgt spid="46"/>
                                        </p:tgtEl>
                                      </p:cBhvr>
                                    </p:animEffect>
                                    <p:anim calcmode="lin" valueType="num">
                                      <p:cBhvr>
                                        <p:cTn id="68" dur="1000" fill="hold"/>
                                        <p:tgtEl>
                                          <p:spTgt spid="46"/>
                                        </p:tgtEl>
                                        <p:attrNameLst>
                                          <p:attrName>ppt_x</p:attrName>
                                        </p:attrNameLst>
                                      </p:cBhvr>
                                      <p:tavLst>
                                        <p:tav tm="0">
                                          <p:val>
                                            <p:strVal val="#ppt_x"/>
                                          </p:val>
                                        </p:tav>
                                        <p:tav tm="100000">
                                          <p:val>
                                            <p:strVal val="#ppt_x"/>
                                          </p:val>
                                        </p:tav>
                                      </p:tavLst>
                                    </p:anim>
                                    <p:anim calcmode="lin" valueType="num">
                                      <p:cBhvr>
                                        <p:cTn id="69" dur="1000" fill="hold"/>
                                        <p:tgtEl>
                                          <p:spTgt spid="46"/>
                                        </p:tgtEl>
                                        <p:attrNameLst>
                                          <p:attrName>ppt_y</p:attrName>
                                        </p:attrNameLst>
                                      </p:cBhvr>
                                      <p:tavLst>
                                        <p:tav tm="0">
                                          <p:val>
                                            <p:strVal val="#ppt_y+.1"/>
                                          </p:val>
                                        </p:tav>
                                        <p:tav tm="100000">
                                          <p:val>
                                            <p:strVal val="#ppt_y"/>
                                          </p:val>
                                        </p:tav>
                                      </p:tavLst>
                                    </p:anim>
                                  </p:childTnLst>
                                </p:cTn>
                              </p:par>
                              <p:par>
                                <p:cTn id="70" presetID="42" presetClass="entr" presetSubtype="0" fill="hold" grpId="0" nodeType="withEffect">
                                  <p:stCondLst>
                                    <p:cond delay="0"/>
                                  </p:stCondLst>
                                  <p:childTnLst>
                                    <p:set>
                                      <p:cBhvr>
                                        <p:cTn id="71" dur="1" fill="hold">
                                          <p:stCondLst>
                                            <p:cond delay="0"/>
                                          </p:stCondLst>
                                        </p:cTn>
                                        <p:tgtEl>
                                          <p:spTgt spid="45"/>
                                        </p:tgtEl>
                                        <p:attrNameLst>
                                          <p:attrName>style.visibility</p:attrName>
                                        </p:attrNameLst>
                                      </p:cBhvr>
                                      <p:to>
                                        <p:strVal val="visible"/>
                                      </p:to>
                                    </p:set>
                                    <p:animEffect transition="in" filter="fade">
                                      <p:cBhvr>
                                        <p:cTn id="72" dur="1000"/>
                                        <p:tgtEl>
                                          <p:spTgt spid="45"/>
                                        </p:tgtEl>
                                      </p:cBhvr>
                                    </p:animEffect>
                                    <p:anim calcmode="lin" valueType="num">
                                      <p:cBhvr>
                                        <p:cTn id="73" dur="1000" fill="hold"/>
                                        <p:tgtEl>
                                          <p:spTgt spid="45"/>
                                        </p:tgtEl>
                                        <p:attrNameLst>
                                          <p:attrName>ppt_x</p:attrName>
                                        </p:attrNameLst>
                                      </p:cBhvr>
                                      <p:tavLst>
                                        <p:tav tm="0">
                                          <p:val>
                                            <p:strVal val="#ppt_x"/>
                                          </p:val>
                                        </p:tav>
                                        <p:tav tm="100000">
                                          <p:val>
                                            <p:strVal val="#ppt_x"/>
                                          </p:val>
                                        </p:tav>
                                      </p:tavLst>
                                    </p:anim>
                                    <p:anim calcmode="lin" valueType="num">
                                      <p:cBhvr>
                                        <p:cTn id="74" dur="1000" fill="hold"/>
                                        <p:tgtEl>
                                          <p:spTgt spid="4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4"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3000"/>
            <a:lum/>
          </a:blip>
          <a:srcRect/>
          <a:stretch>
            <a:fillRect/>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4BECC6C-90DC-2ACD-DA5B-6DA738311310}"/>
              </a:ext>
            </a:extLst>
          </p:cNvPr>
          <p:cNvSpPr>
            <a:spLocks noGrp="1"/>
          </p:cNvSpPr>
          <p:nvPr>
            <p:ph type="title"/>
          </p:nvPr>
        </p:nvSpPr>
        <p:spPr>
          <a:xfrm>
            <a:off x="167640" y="-73787"/>
            <a:ext cx="10515600" cy="1325563"/>
          </a:xfrm>
        </p:spPr>
        <p:txBody>
          <a:bodyPr vert="horz" lIns="91440" tIns="45720" rIns="91440" bIns="45720" rtlCol="0">
            <a:normAutofit/>
          </a:bodyPr>
          <a:lstStyle/>
          <a:p>
            <a:r>
              <a:rPr lang="en-US" sz="3600" b="1" dirty="0">
                <a:solidFill>
                  <a:schemeClr val="bg1"/>
                </a:solidFill>
              </a:rPr>
              <a:t>AI, ML and Data Science – The Intersection</a:t>
            </a:r>
            <a:endParaRPr lang="en-IN" sz="3600" b="1" dirty="0">
              <a:solidFill>
                <a:schemeClr val="bg1"/>
              </a:solidFill>
            </a:endParaRPr>
          </a:p>
        </p:txBody>
      </p:sp>
      <p:sp>
        <p:nvSpPr>
          <p:cNvPr id="6" name="Oval 5">
            <a:extLst>
              <a:ext uri="{FF2B5EF4-FFF2-40B4-BE49-F238E27FC236}">
                <a16:creationId xmlns:a16="http://schemas.microsoft.com/office/drawing/2014/main" id="{18723C3D-72C6-2842-86EE-1B2203E3B00A}"/>
              </a:ext>
            </a:extLst>
          </p:cNvPr>
          <p:cNvSpPr/>
          <p:nvPr/>
        </p:nvSpPr>
        <p:spPr>
          <a:xfrm>
            <a:off x="4053388" y="1018893"/>
            <a:ext cx="4189862" cy="4017125"/>
          </a:xfrm>
          <a:prstGeom prst="ellipse">
            <a:avLst/>
          </a:prstGeom>
          <a:scene3d>
            <a:camera prst="orthographicFront"/>
            <a:lightRig rig="threePt" dir="t">
              <a:rot lat="0" lon="0" rev="7500000"/>
            </a:lightRig>
          </a:scene3d>
          <a:sp3d prstMaterial="plastic">
            <a:bevelT w="127000" h="25400" prst="relaxedInset"/>
          </a:sp3d>
        </p:spPr>
        <p:style>
          <a:lnRef idx="0">
            <a:schemeClr val="lt2">
              <a:hueOff val="0"/>
              <a:satOff val="0"/>
              <a:lumOff val="0"/>
              <a:alphaOff val="0"/>
            </a:schemeClr>
          </a:lnRef>
          <a:fillRef idx="3">
            <a:schemeClr val="dk2">
              <a:hueOff val="0"/>
              <a:satOff val="0"/>
              <a:lumOff val="0"/>
              <a:alphaOff val="0"/>
            </a:schemeClr>
          </a:fillRef>
          <a:effectRef idx="2">
            <a:schemeClr val="dk2">
              <a:hueOff val="0"/>
              <a:satOff val="0"/>
              <a:lumOff val="0"/>
              <a:alphaOff val="0"/>
            </a:schemeClr>
          </a:effectRef>
          <a:fontRef idx="minor">
            <a:schemeClr val="lt1"/>
          </a:fontRef>
        </p:style>
        <p:txBody>
          <a:bodyPr/>
          <a:lstStyle/>
          <a:p>
            <a:endParaRPr lang="en-IN"/>
          </a:p>
        </p:txBody>
      </p:sp>
      <p:sp>
        <p:nvSpPr>
          <p:cNvPr id="7" name="Oval 4">
            <a:extLst>
              <a:ext uri="{FF2B5EF4-FFF2-40B4-BE49-F238E27FC236}">
                <a16:creationId xmlns:a16="http://schemas.microsoft.com/office/drawing/2014/main" id="{E536576A-ED17-BF9E-138B-D217A2619672}"/>
              </a:ext>
            </a:extLst>
          </p:cNvPr>
          <p:cNvSpPr txBox="1"/>
          <p:nvPr/>
        </p:nvSpPr>
        <p:spPr>
          <a:xfrm>
            <a:off x="5113151" y="1323848"/>
            <a:ext cx="2083982" cy="501149"/>
          </a:xfrm>
          <a:prstGeom prst="rect">
            <a:avLst/>
          </a:prstGeom>
          <a:scene3d>
            <a:camera prst="orthographicFront"/>
            <a:lightRig rig="threePt" dir="t">
              <a:rot lat="0" lon="0" rev="7500000"/>
            </a:lightRig>
          </a:scene3d>
          <a:sp3d/>
        </p:spPr>
        <p:style>
          <a:lnRef idx="0">
            <a:scrgbClr r="0" g="0" b="0"/>
          </a:lnRef>
          <a:fillRef idx="0">
            <a:scrgbClr r="0" g="0" b="0"/>
          </a:fillRef>
          <a:effectRef idx="0">
            <a:scrgbClr r="0" g="0" b="0"/>
          </a:effectRef>
          <a:fontRef idx="minor">
            <a:schemeClr val="lt1"/>
          </a:fontRef>
        </p:style>
        <p:txBody>
          <a:bodyPr spcFirstLastPara="0" vert="horz" wrap="square" lIns="43180" tIns="43180" rIns="43180" bIns="43180" numCol="1" spcCol="1270" anchor="ctr" anchorCtr="0">
            <a:noAutofit/>
          </a:bodyPr>
          <a:lstStyle/>
          <a:p>
            <a:pPr marL="0" marR="0" lvl="0" indent="0" algn="ctr" defTabSz="1511300" rtl="0" eaLnBrk="1" fontAlgn="auto" latinLnBrk="0" hangingPunct="1">
              <a:lnSpc>
                <a:spcPct val="90000"/>
              </a:lnSpc>
              <a:spcBef>
                <a:spcPct val="0"/>
              </a:spcBef>
              <a:spcAft>
                <a:spcPct val="3500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Corbel" panose="020B0503020204020204"/>
                <a:ea typeface="+mn-ea"/>
                <a:cs typeface="+mn-cs"/>
              </a:rPr>
              <a:t>Artificial </a:t>
            </a:r>
          </a:p>
          <a:p>
            <a:pPr marL="0" marR="0" lvl="0" indent="0" algn="ctr" defTabSz="1511300" rtl="0" eaLnBrk="1" fontAlgn="auto" latinLnBrk="0" hangingPunct="1">
              <a:lnSpc>
                <a:spcPct val="90000"/>
              </a:lnSpc>
              <a:spcBef>
                <a:spcPct val="0"/>
              </a:spcBef>
              <a:spcAft>
                <a:spcPct val="3500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Corbel" panose="020B0503020204020204"/>
                <a:ea typeface="+mn-ea"/>
                <a:cs typeface="+mn-cs"/>
              </a:rPr>
              <a:t>Intelligence</a:t>
            </a:r>
            <a:endParaRPr kumimoji="0" lang="en-IN" sz="1600" b="1" i="0" u="none" strike="noStrike" kern="1200" cap="none" spc="0" normalizeH="0" baseline="0" noProof="0" dirty="0">
              <a:ln>
                <a:noFill/>
              </a:ln>
              <a:solidFill>
                <a:prstClr val="white"/>
              </a:solidFill>
              <a:effectLst/>
              <a:uLnTx/>
              <a:uFillTx/>
              <a:latin typeface="Corbel" panose="020B0503020204020204"/>
              <a:ea typeface="+mn-ea"/>
              <a:cs typeface="+mn-cs"/>
            </a:endParaRPr>
          </a:p>
        </p:txBody>
      </p:sp>
      <p:sp>
        <p:nvSpPr>
          <p:cNvPr id="8" name="Oval 7">
            <a:extLst>
              <a:ext uri="{FF2B5EF4-FFF2-40B4-BE49-F238E27FC236}">
                <a16:creationId xmlns:a16="http://schemas.microsoft.com/office/drawing/2014/main" id="{40AB5006-62C8-1E0D-1DDA-C95D4E90A860}"/>
              </a:ext>
            </a:extLst>
          </p:cNvPr>
          <p:cNvSpPr/>
          <p:nvPr/>
        </p:nvSpPr>
        <p:spPr>
          <a:xfrm>
            <a:off x="4524810" y="1981060"/>
            <a:ext cx="3247017" cy="3054958"/>
          </a:xfrm>
          <a:prstGeom prst="ellipse">
            <a:avLst/>
          </a:prstGeom>
          <a:solidFill>
            <a:schemeClr val="accent6">
              <a:lumMod val="40000"/>
              <a:lumOff val="60000"/>
            </a:schemeClr>
          </a:solidFill>
          <a:scene3d>
            <a:camera prst="orthographicFront"/>
            <a:lightRig rig="threePt" dir="t">
              <a:rot lat="0" lon="0" rev="7500000"/>
            </a:lightRig>
          </a:scene3d>
          <a:sp3d prstMaterial="plastic">
            <a:bevelT w="127000" h="25400" prst="relaxedInset"/>
          </a:sp3d>
        </p:spPr>
        <p:style>
          <a:lnRef idx="0">
            <a:schemeClr val="lt2">
              <a:hueOff val="0"/>
              <a:satOff val="0"/>
              <a:lumOff val="0"/>
              <a:alphaOff val="0"/>
            </a:schemeClr>
          </a:lnRef>
          <a:fillRef idx="3">
            <a:schemeClr val="dk2">
              <a:hueOff val="0"/>
              <a:satOff val="0"/>
              <a:lumOff val="0"/>
              <a:alphaOff val="0"/>
            </a:schemeClr>
          </a:fillRef>
          <a:effectRef idx="2">
            <a:schemeClr val="dk2">
              <a:hueOff val="0"/>
              <a:satOff val="0"/>
              <a:lumOff val="0"/>
              <a:alphaOff val="0"/>
            </a:schemeClr>
          </a:effectRef>
          <a:fontRef idx="minor">
            <a:schemeClr val="lt1"/>
          </a:fontRef>
        </p:style>
        <p:txBody>
          <a:bodyPr/>
          <a:lstStyle/>
          <a:p>
            <a:endParaRPr lang="en-IN"/>
          </a:p>
        </p:txBody>
      </p:sp>
      <p:sp>
        <p:nvSpPr>
          <p:cNvPr id="9" name="Oval 4">
            <a:extLst>
              <a:ext uri="{FF2B5EF4-FFF2-40B4-BE49-F238E27FC236}">
                <a16:creationId xmlns:a16="http://schemas.microsoft.com/office/drawing/2014/main" id="{E2A83B3F-59FD-411B-0D4A-5DE262612555}"/>
              </a:ext>
            </a:extLst>
          </p:cNvPr>
          <p:cNvSpPr txBox="1"/>
          <p:nvPr/>
        </p:nvSpPr>
        <p:spPr>
          <a:xfrm>
            <a:off x="5106328" y="2293185"/>
            <a:ext cx="2083982" cy="501149"/>
          </a:xfrm>
          <a:prstGeom prst="rect">
            <a:avLst/>
          </a:prstGeom>
          <a:scene3d>
            <a:camera prst="orthographicFront"/>
            <a:lightRig rig="threePt" dir="t">
              <a:rot lat="0" lon="0" rev="7500000"/>
            </a:lightRig>
          </a:scene3d>
          <a:sp3d/>
        </p:spPr>
        <p:style>
          <a:lnRef idx="0">
            <a:scrgbClr r="0" g="0" b="0"/>
          </a:lnRef>
          <a:fillRef idx="0">
            <a:scrgbClr r="0" g="0" b="0"/>
          </a:fillRef>
          <a:effectRef idx="0">
            <a:scrgbClr r="0" g="0" b="0"/>
          </a:effectRef>
          <a:fontRef idx="minor">
            <a:schemeClr val="lt1"/>
          </a:fontRef>
        </p:style>
        <p:txBody>
          <a:bodyPr spcFirstLastPara="0" vert="horz" wrap="square" lIns="43180" tIns="43180" rIns="43180" bIns="43180" numCol="1" spcCol="1270" anchor="ctr" anchorCtr="0">
            <a:noAutofit/>
          </a:bodyPr>
          <a:lstStyle/>
          <a:p>
            <a:pPr marL="0" marR="0" lvl="0" indent="0" algn="ctr" defTabSz="1511300" rtl="0" eaLnBrk="1" fontAlgn="auto" latinLnBrk="0" hangingPunct="1">
              <a:lnSpc>
                <a:spcPct val="90000"/>
              </a:lnSpc>
              <a:spcBef>
                <a:spcPct val="0"/>
              </a:spcBef>
              <a:spcAft>
                <a:spcPct val="35000"/>
              </a:spcAft>
              <a:buClrTx/>
              <a:buSzTx/>
              <a:buFontTx/>
              <a:buNone/>
              <a:tabLst/>
              <a:defRPr/>
            </a:pPr>
            <a:r>
              <a:rPr kumimoji="0" lang="en-US" sz="1600" b="1" i="0" u="none" strike="noStrike" kern="1200" cap="none" spc="0" normalizeH="0" baseline="0" noProof="0" dirty="0">
                <a:ln>
                  <a:noFill/>
                </a:ln>
                <a:solidFill>
                  <a:schemeClr val="bg1"/>
                </a:solidFill>
                <a:effectLst/>
                <a:uLnTx/>
                <a:uFillTx/>
                <a:latin typeface="Corbel" panose="020B0503020204020204"/>
                <a:ea typeface="+mn-ea"/>
                <a:cs typeface="+mn-cs"/>
              </a:rPr>
              <a:t>Machine</a:t>
            </a:r>
          </a:p>
          <a:p>
            <a:pPr marL="0" marR="0" lvl="0" indent="0" algn="ctr" defTabSz="1511300" rtl="0" eaLnBrk="1" fontAlgn="auto" latinLnBrk="0" hangingPunct="1">
              <a:lnSpc>
                <a:spcPct val="90000"/>
              </a:lnSpc>
              <a:spcBef>
                <a:spcPct val="0"/>
              </a:spcBef>
              <a:spcAft>
                <a:spcPct val="35000"/>
              </a:spcAft>
              <a:buClrTx/>
              <a:buSzTx/>
              <a:buFontTx/>
              <a:buNone/>
              <a:tabLst/>
              <a:defRPr/>
            </a:pPr>
            <a:r>
              <a:rPr lang="en-US" sz="1600" b="1" dirty="0">
                <a:solidFill>
                  <a:schemeClr val="bg1"/>
                </a:solidFill>
                <a:latin typeface="Corbel" panose="020B0503020204020204"/>
              </a:rPr>
              <a:t>Learning</a:t>
            </a:r>
            <a:endParaRPr kumimoji="0" lang="en-IN" sz="1600" b="1" i="0" u="none" strike="noStrike" kern="1200" cap="none" spc="0" normalizeH="0" baseline="0" noProof="0" dirty="0">
              <a:ln>
                <a:noFill/>
              </a:ln>
              <a:solidFill>
                <a:schemeClr val="bg1"/>
              </a:solidFill>
              <a:effectLst/>
              <a:uLnTx/>
              <a:uFillTx/>
              <a:latin typeface="Corbel" panose="020B0503020204020204"/>
              <a:ea typeface="+mn-ea"/>
              <a:cs typeface="+mn-cs"/>
            </a:endParaRPr>
          </a:p>
        </p:txBody>
      </p:sp>
      <p:sp>
        <p:nvSpPr>
          <p:cNvPr id="10" name="Oval 9">
            <a:extLst>
              <a:ext uri="{FF2B5EF4-FFF2-40B4-BE49-F238E27FC236}">
                <a16:creationId xmlns:a16="http://schemas.microsoft.com/office/drawing/2014/main" id="{9804AAFC-87BA-DF26-FE57-DE0011C431E3}"/>
              </a:ext>
            </a:extLst>
          </p:cNvPr>
          <p:cNvSpPr/>
          <p:nvPr/>
        </p:nvSpPr>
        <p:spPr>
          <a:xfrm>
            <a:off x="4971344" y="2909013"/>
            <a:ext cx="2367596" cy="2120181"/>
          </a:xfrm>
          <a:prstGeom prst="ellipse">
            <a:avLst/>
          </a:prstGeom>
          <a:solidFill>
            <a:schemeClr val="accent1">
              <a:lumMod val="75000"/>
            </a:schemeClr>
          </a:solidFill>
          <a:scene3d>
            <a:camera prst="orthographicFront"/>
            <a:lightRig rig="threePt" dir="t">
              <a:rot lat="0" lon="0" rev="7500000"/>
            </a:lightRig>
          </a:scene3d>
          <a:sp3d prstMaterial="plastic">
            <a:bevelT w="127000" h="25400" prst="relaxedInset"/>
          </a:sp3d>
        </p:spPr>
        <p:style>
          <a:lnRef idx="0">
            <a:schemeClr val="lt2">
              <a:hueOff val="0"/>
              <a:satOff val="0"/>
              <a:lumOff val="0"/>
              <a:alphaOff val="0"/>
            </a:schemeClr>
          </a:lnRef>
          <a:fillRef idx="3">
            <a:schemeClr val="dk2">
              <a:hueOff val="0"/>
              <a:satOff val="0"/>
              <a:lumOff val="0"/>
              <a:alphaOff val="0"/>
            </a:schemeClr>
          </a:fillRef>
          <a:effectRef idx="2">
            <a:schemeClr val="dk2">
              <a:hueOff val="0"/>
              <a:satOff val="0"/>
              <a:lumOff val="0"/>
              <a:alphaOff val="0"/>
            </a:schemeClr>
          </a:effectRef>
          <a:fontRef idx="minor">
            <a:schemeClr val="lt1"/>
          </a:fontRef>
        </p:style>
        <p:txBody>
          <a:bodyPr/>
          <a:lstStyle/>
          <a:p>
            <a:endParaRPr lang="en-IN"/>
          </a:p>
        </p:txBody>
      </p:sp>
      <p:sp>
        <p:nvSpPr>
          <p:cNvPr id="11" name="Oval 4">
            <a:extLst>
              <a:ext uri="{FF2B5EF4-FFF2-40B4-BE49-F238E27FC236}">
                <a16:creationId xmlns:a16="http://schemas.microsoft.com/office/drawing/2014/main" id="{44F12160-E259-23D4-65F2-3C99DBC23144}"/>
              </a:ext>
            </a:extLst>
          </p:cNvPr>
          <p:cNvSpPr txBox="1"/>
          <p:nvPr/>
        </p:nvSpPr>
        <p:spPr>
          <a:xfrm>
            <a:off x="5106328" y="3221138"/>
            <a:ext cx="2083982" cy="501149"/>
          </a:xfrm>
          <a:prstGeom prst="rect">
            <a:avLst/>
          </a:prstGeom>
          <a:scene3d>
            <a:camera prst="orthographicFront"/>
            <a:lightRig rig="threePt" dir="t">
              <a:rot lat="0" lon="0" rev="7500000"/>
            </a:lightRig>
          </a:scene3d>
          <a:sp3d/>
        </p:spPr>
        <p:style>
          <a:lnRef idx="0">
            <a:scrgbClr r="0" g="0" b="0"/>
          </a:lnRef>
          <a:fillRef idx="0">
            <a:scrgbClr r="0" g="0" b="0"/>
          </a:fillRef>
          <a:effectRef idx="0">
            <a:scrgbClr r="0" g="0" b="0"/>
          </a:effectRef>
          <a:fontRef idx="minor">
            <a:schemeClr val="lt1"/>
          </a:fontRef>
        </p:style>
        <p:txBody>
          <a:bodyPr spcFirstLastPara="0" vert="horz" wrap="square" lIns="43180" tIns="43180" rIns="43180" bIns="43180" numCol="1" spcCol="1270" anchor="ctr" anchorCtr="0">
            <a:noAutofit/>
          </a:bodyPr>
          <a:lstStyle/>
          <a:p>
            <a:pPr marL="0" marR="0" lvl="0" indent="0" algn="ctr" defTabSz="1511300" rtl="0" eaLnBrk="1" fontAlgn="auto" latinLnBrk="0" hangingPunct="1">
              <a:lnSpc>
                <a:spcPct val="90000"/>
              </a:lnSpc>
              <a:spcBef>
                <a:spcPct val="0"/>
              </a:spcBef>
              <a:spcAft>
                <a:spcPct val="3500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Corbel" panose="020B0503020204020204"/>
                <a:ea typeface="+mn-ea"/>
                <a:cs typeface="+mn-cs"/>
              </a:rPr>
              <a:t>Deep </a:t>
            </a:r>
          </a:p>
          <a:p>
            <a:pPr marL="0" marR="0" lvl="0" indent="0" algn="ctr" defTabSz="1511300" rtl="0" eaLnBrk="1" fontAlgn="auto" latinLnBrk="0" hangingPunct="1">
              <a:lnSpc>
                <a:spcPct val="90000"/>
              </a:lnSpc>
              <a:spcBef>
                <a:spcPct val="0"/>
              </a:spcBef>
              <a:spcAft>
                <a:spcPct val="3500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Corbel" panose="020B0503020204020204"/>
                <a:ea typeface="+mn-ea"/>
                <a:cs typeface="+mn-cs"/>
              </a:rPr>
              <a:t>Learning</a:t>
            </a:r>
            <a:endParaRPr kumimoji="0" lang="en-IN" sz="1600" b="1" i="0" u="none" strike="noStrike" kern="1200" cap="none" spc="0" normalizeH="0" baseline="0" noProof="0" dirty="0">
              <a:ln>
                <a:noFill/>
              </a:ln>
              <a:solidFill>
                <a:prstClr val="white"/>
              </a:solidFill>
              <a:effectLst/>
              <a:uLnTx/>
              <a:uFillTx/>
              <a:latin typeface="Corbel" panose="020B0503020204020204"/>
              <a:ea typeface="+mn-ea"/>
              <a:cs typeface="+mn-cs"/>
            </a:endParaRPr>
          </a:p>
        </p:txBody>
      </p:sp>
      <p:sp>
        <p:nvSpPr>
          <p:cNvPr id="12" name="Oval 11">
            <a:extLst>
              <a:ext uri="{FF2B5EF4-FFF2-40B4-BE49-F238E27FC236}">
                <a16:creationId xmlns:a16="http://schemas.microsoft.com/office/drawing/2014/main" id="{C92A8242-1789-DFAA-D2B5-ECB3CBDD3347}"/>
              </a:ext>
            </a:extLst>
          </p:cNvPr>
          <p:cNvSpPr/>
          <p:nvPr/>
        </p:nvSpPr>
        <p:spPr>
          <a:xfrm>
            <a:off x="4964520" y="4083782"/>
            <a:ext cx="2367596" cy="2120181"/>
          </a:xfrm>
          <a:prstGeom prst="ellipse">
            <a:avLst/>
          </a:prstGeom>
          <a:solidFill>
            <a:srgbClr val="6570D5"/>
          </a:solidFill>
          <a:scene3d>
            <a:camera prst="orthographicFront"/>
            <a:lightRig rig="threePt" dir="t">
              <a:rot lat="0" lon="0" rev="7500000"/>
            </a:lightRig>
          </a:scene3d>
          <a:sp3d prstMaterial="plastic">
            <a:bevelT w="127000" h="25400" prst="relaxedInset"/>
          </a:sp3d>
        </p:spPr>
        <p:style>
          <a:lnRef idx="0">
            <a:schemeClr val="lt2">
              <a:hueOff val="0"/>
              <a:satOff val="0"/>
              <a:lumOff val="0"/>
              <a:alphaOff val="0"/>
            </a:schemeClr>
          </a:lnRef>
          <a:fillRef idx="3">
            <a:schemeClr val="dk2">
              <a:hueOff val="0"/>
              <a:satOff val="0"/>
              <a:lumOff val="0"/>
              <a:alphaOff val="0"/>
            </a:schemeClr>
          </a:fillRef>
          <a:effectRef idx="2">
            <a:schemeClr val="dk2">
              <a:hueOff val="0"/>
              <a:satOff val="0"/>
              <a:lumOff val="0"/>
              <a:alphaOff val="0"/>
            </a:schemeClr>
          </a:effectRef>
          <a:fontRef idx="minor">
            <a:schemeClr val="lt1"/>
          </a:fontRef>
        </p:style>
        <p:txBody>
          <a:bodyPr/>
          <a:lstStyle/>
          <a:p>
            <a:endParaRPr lang="en-IN"/>
          </a:p>
        </p:txBody>
      </p:sp>
      <p:sp>
        <p:nvSpPr>
          <p:cNvPr id="13" name="Oval 4">
            <a:extLst>
              <a:ext uri="{FF2B5EF4-FFF2-40B4-BE49-F238E27FC236}">
                <a16:creationId xmlns:a16="http://schemas.microsoft.com/office/drawing/2014/main" id="{F042C9CB-DD86-F54B-2A44-06C73C09A1BE}"/>
              </a:ext>
            </a:extLst>
          </p:cNvPr>
          <p:cNvSpPr txBox="1"/>
          <p:nvPr/>
        </p:nvSpPr>
        <p:spPr>
          <a:xfrm>
            <a:off x="5101421" y="4385067"/>
            <a:ext cx="2083982" cy="501149"/>
          </a:xfrm>
          <a:prstGeom prst="rect">
            <a:avLst/>
          </a:prstGeom>
          <a:scene3d>
            <a:camera prst="orthographicFront"/>
            <a:lightRig rig="threePt" dir="t">
              <a:rot lat="0" lon="0" rev="7500000"/>
            </a:lightRig>
          </a:scene3d>
          <a:sp3d/>
        </p:spPr>
        <p:style>
          <a:lnRef idx="0">
            <a:scrgbClr r="0" g="0" b="0"/>
          </a:lnRef>
          <a:fillRef idx="0">
            <a:scrgbClr r="0" g="0" b="0"/>
          </a:fillRef>
          <a:effectRef idx="0">
            <a:scrgbClr r="0" g="0" b="0"/>
          </a:effectRef>
          <a:fontRef idx="minor">
            <a:schemeClr val="lt1"/>
          </a:fontRef>
        </p:style>
        <p:txBody>
          <a:bodyPr spcFirstLastPara="0" vert="horz" wrap="square" lIns="43180" tIns="43180" rIns="43180" bIns="43180" numCol="1" spcCol="1270" anchor="ctr" anchorCtr="0">
            <a:noAutofit/>
          </a:bodyPr>
          <a:lstStyle/>
          <a:p>
            <a:pPr marL="0" marR="0" lvl="0" indent="0" algn="ctr" defTabSz="1511300" rtl="0" eaLnBrk="1" fontAlgn="auto" latinLnBrk="0" hangingPunct="1">
              <a:lnSpc>
                <a:spcPct val="90000"/>
              </a:lnSpc>
              <a:spcBef>
                <a:spcPct val="0"/>
              </a:spcBef>
              <a:spcAft>
                <a:spcPct val="3500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Corbel" panose="020B0503020204020204"/>
                <a:ea typeface="+mn-ea"/>
                <a:cs typeface="+mn-cs"/>
              </a:rPr>
              <a:t>Data</a:t>
            </a:r>
          </a:p>
          <a:p>
            <a:pPr marL="0" marR="0" lvl="0" indent="0" algn="ctr" defTabSz="1511300" rtl="0" eaLnBrk="1" fontAlgn="auto" latinLnBrk="0" hangingPunct="1">
              <a:lnSpc>
                <a:spcPct val="90000"/>
              </a:lnSpc>
              <a:spcBef>
                <a:spcPct val="0"/>
              </a:spcBef>
              <a:spcAft>
                <a:spcPct val="35000"/>
              </a:spcAft>
              <a:buClrTx/>
              <a:buSzTx/>
              <a:buFontTx/>
              <a:buNone/>
              <a:tabLst/>
              <a:defRPr/>
            </a:pPr>
            <a:r>
              <a:rPr lang="en-US" sz="1600" b="1" dirty="0">
                <a:solidFill>
                  <a:prstClr val="white"/>
                </a:solidFill>
                <a:latin typeface="Corbel" panose="020B0503020204020204"/>
              </a:rPr>
              <a:t>Science</a:t>
            </a:r>
            <a:endParaRPr kumimoji="0" lang="en-IN" sz="1600" b="1" i="0" u="none" strike="noStrike" kern="1200" cap="none" spc="0" normalizeH="0" baseline="0" noProof="0" dirty="0">
              <a:ln>
                <a:noFill/>
              </a:ln>
              <a:solidFill>
                <a:prstClr val="white"/>
              </a:solidFill>
              <a:effectLst/>
              <a:uLnTx/>
              <a:uFillTx/>
              <a:latin typeface="Corbel" panose="020B0503020204020204"/>
              <a:ea typeface="+mn-ea"/>
              <a:cs typeface="+mn-cs"/>
            </a:endParaRPr>
          </a:p>
        </p:txBody>
      </p:sp>
    </p:spTree>
    <p:extLst>
      <p:ext uri="{BB962C8B-B14F-4D97-AF65-F5344CB8AC3E}">
        <p14:creationId xmlns:p14="http://schemas.microsoft.com/office/powerpoint/2010/main" val="12402702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8F0F6C78-9EBF-EA3B-ADAC-E1EFE48020B0}"/>
              </a:ext>
            </a:extLst>
          </p:cNvPr>
          <p:cNvSpPr txBox="1"/>
          <p:nvPr/>
        </p:nvSpPr>
        <p:spPr>
          <a:xfrm>
            <a:off x="411481" y="170928"/>
            <a:ext cx="5219699" cy="602827"/>
          </a:xfrm>
          <a:prstGeom prst="rect">
            <a:avLst/>
          </a:prstGeom>
        </p:spPr>
        <p:txBody>
          <a:bodyPr vert="horz" lIns="91440" tIns="45720" rIns="91440" bIns="45720" rtlCol="0" anchor="ctr">
            <a:normAutofit lnSpcReduction="10000"/>
          </a:bodyPr>
          <a:lstStyle/>
          <a:p>
            <a:pPr>
              <a:spcBef>
                <a:spcPct val="0"/>
              </a:spcBef>
              <a:spcAft>
                <a:spcPts val="600"/>
              </a:spcAft>
            </a:pPr>
            <a:r>
              <a:rPr lang="en-US" sz="3600" b="1" dirty="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Corbel" panose="020B0503020204020204" pitchFamily="34" charset="0"/>
                <a:ea typeface="+mj-ea"/>
                <a:cs typeface="+mj-cs"/>
              </a:rPr>
              <a:t>Machine Learning</a:t>
            </a:r>
          </a:p>
        </p:txBody>
      </p:sp>
      <p:sp>
        <p:nvSpPr>
          <p:cNvPr id="19" name="Content Placeholder 2">
            <a:extLst>
              <a:ext uri="{FF2B5EF4-FFF2-40B4-BE49-F238E27FC236}">
                <a16:creationId xmlns:a16="http://schemas.microsoft.com/office/drawing/2014/main" id="{AC6CF50D-1226-8853-6263-716FCBBFB03D}"/>
              </a:ext>
            </a:extLst>
          </p:cNvPr>
          <p:cNvSpPr>
            <a:spLocks noGrp="1"/>
          </p:cNvSpPr>
          <p:nvPr>
            <p:ph sz="quarter" idx="13"/>
          </p:nvPr>
        </p:nvSpPr>
        <p:spPr>
          <a:xfrm>
            <a:off x="773472" y="1008211"/>
            <a:ext cx="5499312" cy="4722029"/>
          </a:xfrm>
        </p:spPr>
        <p:txBody>
          <a:bodyPr vert="horz" lIns="91440" tIns="45720" rIns="91440" bIns="45720" rtlCol="0" anchor="ctr">
            <a:normAutofit fontScale="55000" lnSpcReduction="20000"/>
          </a:bodyPr>
          <a:lstStyle/>
          <a:p>
            <a:r>
              <a:rPr lang="en-US" sz="5100" dirty="0">
                <a:gradFill>
                  <a:gsLst>
                    <a:gs pos="34000">
                      <a:schemeClr val="tx1">
                        <a:lumMod val="93000"/>
                      </a:schemeClr>
                    </a:gs>
                    <a:gs pos="0">
                      <a:schemeClr val="bg1">
                        <a:lumMod val="25000"/>
                        <a:lumOff val="75000"/>
                      </a:schemeClr>
                    </a:gs>
                    <a:gs pos="100000">
                      <a:schemeClr val="tx1"/>
                    </a:gs>
                  </a:gsLst>
                  <a:lin ang="4800000" scaled="0"/>
                </a:gradFill>
              </a:rPr>
              <a:t>Machine Learning (ML) is a subset of Artificial Intelligence (AI) that focuses on the development of algorithms and models that enable computer systems to automatically learn and make predictions or decisions without explicit programming.</a:t>
            </a:r>
          </a:p>
          <a:p>
            <a:r>
              <a:rPr lang="en-US" sz="5100" dirty="0">
                <a:gradFill>
                  <a:gsLst>
                    <a:gs pos="34000">
                      <a:schemeClr val="tx1">
                        <a:lumMod val="93000"/>
                      </a:schemeClr>
                    </a:gs>
                    <a:gs pos="0">
                      <a:schemeClr val="bg1">
                        <a:lumMod val="25000"/>
                        <a:lumOff val="75000"/>
                      </a:schemeClr>
                    </a:gs>
                    <a:gs pos="100000">
                      <a:schemeClr val="tx1"/>
                    </a:gs>
                  </a:gsLst>
                  <a:lin ang="4800000" scaled="0"/>
                </a:gradFill>
              </a:rPr>
              <a:t> ML algorithms learn patterns and relationships from data to improve their performance over time.</a:t>
            </a:r>
          </a:p>
          <a:p>
            <a:endParaRPr lang="en-US" dirty="0"/>
          </a:p>
        </p:txBody>
      </p:sp>
      <p:pic>
        <p:nvPicPr>
          <p:cNvPr id="22" name="Picture 21" descr="A robot lying on the ground reading a book&#10;&#10;Description automatically generated with medium confidence">
            <a:extLst>
              <a:ext uri="{FF2B5EF4-FFF2-40B4-BE49-F238E27FC236}">
                <a16:creationId xmlns:a16="http://schemas.microsoft.com/office/drawing/2014/main" id="{E81684F4-E25E-E72F-4AED-0CF2FB6A1636}"/>
              </a:ext>
            </a:extLst>
          </p:cNvPr>
          <p:cNvPicPr>
            <a:picLocks noChangeAspect="1"/>
          </p:cNvPicPr>
          <p:nvPr/>
        </p:nvPicPr>
        <p:blipFill rotWithShape="1">
          <a:blip r:embed="rId3">
            <a:extLst>
              <a:ext uri="{28A0092B-C50C-407E-A947-70E740481C1C}">
                <a14:useLocalDpi xmlns:a14="http://schemas.microsoft.com/office/drawing/2010/main" val="0"/>
              </a:ext>
            </a:extLst>
          </a:blip>
          <a:srcRect l="11973" r="10381" b="-5"/>
          <a:stretch/>
        </p:blipFill>
        <p:spPr>
          <a:xfrm>
            <a:off x="6657738" y="890016"/>
            <a:ext cx="5167781" cy="4981218"/>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3088889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8F0F6C78-9EBF-EA3B-ADAC-E1EFE48020B0}"/>
              </a:ext>
            </a:extLst>
          </p:cNvPr>
          <p:cNvSpPr txBox="1"/>
          <p:nvPr/>
        </p:nvSpPr>
        <p:spPr>
          <a:xfrm>
            <a:off x="411481" y="170928"/>
            <a:ext cx="6955758" cy="602827"/>
          </a:xfrm>
          <a:prstGeom prst="rect">
            <a:avLst/>
          </a:prstGeom>
        </p:spPr>
        <p:txBody>
          <a:bodyPr vert="horz" lIns="91440" tIns="45720" rIns="91440" bIns="45720" rtlCol="0" anchor="ctr">
            <a:normAutofit fontScale="70000" lnSpcReduction="20000"/>
          </a:bodyPr>
          <a:lstStyle/>
          <a:p>
            <a:pPr>
              <a:spcBef>
                <a:spcPct val="0"/>
              </a:spcBef>
              <a:spcAft>
                <a:spcPts val="600"/>
              </a:spcAft>
            </a:pPr>
            <a:r>
              <a:rPr lang="en-US" sz="3600" b="1" dirty="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Corbel" panose="020B0503020204020204" pitchFamily="34" charset="0"/>
                <a:ea typeface="+mj-ea"/>
                <a:cs typeface="+mj-cs"/>
              </a:rPr>
              <a:t>Traditional Programming vs Machine Learning</a:t>
            </a:r>
          </a:p>
        </p:txBody>
      </p:sp>
      <p:sp>
        <p:nvSpPr>
          <p:cNvPr id="7" name="TextBox 6">
            <a:extLst>
              <a:ext uri="{FF2B5EF4-FFF2-40B4-BE49-F238E27FC236}">
                <a16:creationId xmlns:a16="http://schemas.microsoft.com/office/drawing/2014/main" id="{2F9AD654-8D5C-AA37-7FB8-1BCC5240E4C4}"/>
              </a:ext>
            </a:extLst>
          </p:cNvPr>
          <p:cNvSpPr txBox="1"/>
          <p:nvPr/>
        </p:nvSpPr>
        <p:spPr>
          <a:xfrm>
            <a:off x="475784" y="1034534"/>
            <a:ext cx="6096000" cy="461665"/>
          </a:xfrm>
          <a:prstGeom prst="rect">
            <a:avLst/>
          </a:prstGeom>
          <a:noFill/>
        </p:spPr>
        <p:txBody>
          <a:bodyPr wrap="square">
            <a:spAutoFit/>
          </a:bodyPr>
          <a:lstStyle/>
          <a:p>
            <a:pPr algn="l"/>
            <a:r>
              <a:rPr lang="en-US" sz="2400" b="0" i="0" dirty="0">
                <a:solidFill>
                  <a:srgbClr val="FFC000"/>
                </a:solidFill>
                <a:effectLst/>
                <a:latin typeface="Corbel" panose="020B0503020204020204" pitchFamily="34" charset="0"/>
              </a:rPr>
              <a:t>Traditional</a:t>
            </a:r>
            <a:r>
              <a:rPr lang="en-US" sz="1800" b="0" i="0" dirty="0">
                <a:solidFill>
                  <a:srgbClr val="FFC000"/>
                </a:solidFill>
                <a:effectLst/>
                <a:latin typeface="Corbel" panose="020B0503020204020204" pitchFamily="34" charset="0"/>
              </a:rPr>
              <a:t> </a:t>
            </a:r>
            <a:r>
              <a:rPr lang="en-US" sz="2400" dirty="0">
                <a:solidFill>
                  <a:srgbClr val="FFC000"/>
                </a:solidFill>
                <a:latin typeface="Corbel" panose="020B0503020204020204" pitchFamily="34" charset="0"/>
              </a:rPr>
              <a:t>Programming</a:t>
            </a:r>
          </a:p>
        </p:txBody>
      </p:sp>
      <p:grpSp>
        <p:nvGrpSpPr>
          <p:cNvPr id="32" name="Group 31">
            <a:extLst>
              <a:ext uri="{FF2B5EF4-FFF2-40B4-BE49-F238E27FC236}">
                <a16:creationId xmlns:a16="http://schemas.microsoft.com/office/drawing/2014/main" id="{1BCAED0E-D1D5-132E-F03A-CB7CCC52B731}"/>
              </a:ext>
            </a:extLst>
          </p:cNvPr>
          <p:cNvGrpSpPr/>
          <p:nvPr/>
        </p:nvGrpSpPr>
        <p:grpSpPr>
          <a:xfrm>
            <a:off x="1642947" y="1945177"/>
            <a:ext cx="2739482" cy="400110"/>
            <a:chOff x="1642947" y="1945177"/>
            <a:chExt cx="2739482" cy="400110"/>
          </a:xfrm>
        </p:grpSpPr>
        <p:sp>
          <p:nvSpPr>
            <p:cNvPr id="9" name="TextBox 8">
              <a:extLst>
                <a:ext uri="{FF2B5EF4-FFF2-40B4-BE49-F238E27FC236}">
                  <a16:creationId xmlns:a16="http://schemas.microsoft.com/office/drawing/2014/main" id="{7F2FB9B8-1730-B963-7B4C-306603FA1C86}"/>
                </a:ext>
              </a:extLst>
            </p:cNvPr>
            <p:cNvSpPr txBox="1"/>
            <p:nvPr/>
          </p:nvSpPr>
          <p:spPr>
            <a:xfrm>
              <a:off x="1642947" y="1945177"/>
              <a:ext cx="936702" cy="400110"/>
            </a:xfrm>
            <a:prstGeom prst="rect">
              <a:avLst/>
            </a:prstGeom>
            <a:noFill/>
          </p:spPr>
          <p:txBody>
            <a:bodyPr wrap="square">
              <a:spAutoFit/>
            </a:bodyPr>
            <a:lstStyle/>
            <a:p>
              <a:pPr algn="l"/>
              <a:r>
                <a:rPr lang="en-US" sz="2000" b="0" i="0" dirty="0">
                  <a:solidFill>
                    <a:schemeClr val="accent5">
                      <a:lumMod val="40000"/>
                      <a:lumOff val="60000"/>
                    </a:schemeClr>
                  </a:solidFill>
                  <a:effectLst/>
                  <a:latin typeface="Corbel" panose="020B0503020204020204" pitchFamily="34" charset="0"/>
                </a:rPr>
                <a:t>Data</a:t>
              </a:r>
              <a:endParaRPr lang="en-US" sz="1800" b="0" i="0" dirty="0">
                <a:solidFill>
                  <a:schemeClr val="accent5">
                    <a:lumMod val="40000"/>
                    <a:lumOff val="60000"/>
                  </a:schemeClr>
                </a:solidFill>
                <a:effectLst/>
                <a:latin typeface="Corbel" panose="020B0503020204020204" pitchFamily="34" charset="0"/>
              </a:endParaRPr>
            </a:p>
          </p:txBody>
        </p:sp>
        <p:cxnSp>
          <p:nvCxnSpPr>
            <p:cNvPr id="12" name="Straight Connector 11">
              <a:extLst>
                <a:ext uri="{FF2B5EF4-FFF2-40B4-BE49-F238E27FC236}">
                  <a16:creationId xmlns:a16="http://schemas.microsoft.com/office/drawing/2014/main" id="{8343B6AA-1D76-C392-1721-188040D91407}"/>
                </a:ext>
              </a:extLst>
            </p:cNvPr>
            <p:cNvCxnSpPr>
              <a:cxnSpLocks/>
            </p:cNvCxnSpPr>
            <p:nvPr/>
          </p:nvCxnSpPr>
          <p:spPr>
            <a:xfrm>
              <a:off x="2473829" y="2169208"/>
              <a:ext cx="1908600" cy="0"/>
            </a:xfrm>
            <a:prstGeom prst="line">
              <a:avLst/>
            </a:prstGeom>
            <a:ln>
              <a:solidFill>
                <a:schemeClr val="tx2"/>
              </a:solidFill>
            </a:ln>
          </p:spPr>
          <p:style>
            <a:lnRef idx="3">
              <a:schemeClr val="accent2"/>
            </a:lnRef>
            <a:fillRef idx="0">
              <a:schemeClr val="accent2"/>
            </a:fillRef>
            <a:effectRef idx="2">
              <a:schemeClr val="accent2"/>
            </a:effectRef>
            <a:fontRef idx="minor">
              <a:schemeClr val="tx1"/>
            </a:fontRef>
          </p:style>
        </p:cxnSp>
      </p:grpSp>
      <p:grpSp>
        <p:nvGrpSpPr>
          <p:cNvPr id="33" name="Group 32">
            <a:extLst>
              <a:ext uri="{FF2B5EF4-FFF2-40B4-BE49-F238E27FC236}">
                <a16:creationId xmlns:a16="http://schemas.microsoft.com/office/drawing/2014/main" id="{D6A4BEFA-6606-D5E3-18B8-94F0ED0D7A96}"/>
              </a:ext>
            </a:extLst>
          </p:cNvPr>
          <p:cNvGrpSpPr/>
          <p:nvPr/>
        </p:nvGrpSpPr>
        <p:grpSpPr>
          <a:xfrm>
            <a:off x="1256372" y="2642163"/>
            <a:ext cx="3126057" cy="400110"/>
            <a:chOff x="1256372" y="2642163"/>
            <a:chExt cx="3126057" cy="400110"/>
          </a:xfrm>
        </p:grpSpPr>
        <p:sp>
          <p:nvSpPr>
            <p:cNvPr id="11" name="TextBox 10">
              <a:extLst>
                <a:ext uri="{FF2B5EF4-FFF2-40B4-BE49-F238E27FC236}">
                  <a16:creationId xmlns:a16="http://schemas.microsoft.com/office/drawing/2014/main" id="{D01365CB-F234-3819-D406-362EADE4421B}"/>
                </a:ext>
              </a:extLst>
            </p:cNvPr>
            <p:cNvSpPr txBox="1"/>
            <p:nvPr/>
          </p:nvSpPr>
          <p:spPr>
            <a:xfrm>
              <a:off x="1256372" y="2642163"/>
              <a:ext cx="1323277" cy="400110"/>
            </a:xfrm>
            <a:prstGeom prst="rect">
              <a:avLst/>
            </a:prstGeom>
            <a:noFill/>
          </p:spPr>
          <p:txBody>
            <a:bodyPr wrap="square">
              <a:spAutoFit/>
            </a:bodyPr>
            <a:lstStyle/>
            <a:p>
              <a:r>
                <a:rPr lang="en-US" sz="2000" dirty="0">
                  <a:solidFill>
                    <a:schemeClr val="accent5">
                      <a:lumMod val="40000"/>
                      <a:lumOff val="60000"/>
                    </a:schemeClr>
                  </a:solidFill>
                  <a:latin typeface="Corbel" panose="020B0503020204020204" pitchFamily="34" charset="0"/>
                </a:rPr>
                <a:t>Program</a:t>
              </a:r>
              <a:endParaRPr lang="en-IN" sz="2000" dirty="0">
                <a:solidFill>
                  <a:schemeClr val="accent5">
                    <a:lumMod val="40000"/>
                    <a:lumOff val="60000"/>
                  </a:schemeClr>
                </a:solidFill>
                <a:latin typeface="Corbel" panose="020B0503020204020204" pitchFamily="34" charset="0"/>
              </a:endParaRPr>
            </a:p>
          </p:txBody>
        </p:sp>
        <p:cxnSp>
          <p:nvCxnSpPr>
            <p:cNvPr id="15" name="Straight Connector 14">
              <a:extLst>
                <a:ext uri="{FF2B5EF4-FFF2-40B4-BE49-F238E27FC236}">
                  <a16:creationId xmlns:a16="http://schemas.microsoft.com/office/drawing/2014/main" id="{640DF0D1-767A-2D29-92A9-73FFE15BCACF}"/>
                </a:ext>
              </a:extLst>
            </p:cNvPr>
            <p:cNvCxnSpPr>
              <a:cxnSpLocks/>
            </p:cNvCxnSpPr>
            <p:nvPr/>
          </p:nvCxnSpPr>
          <p:spPr>
            <a:xfrm>
              <a:off x="2473829" y="2855827"/>
              <a:ext cx="1908600" cy="0"/>
            </a:xfrm>
            <a:prstGeom prst="line">
              <a:avLst/>
            </a:prstGeom>
            <a:ln>
              <a:solidFill>
                <a:schemeClr val="tx2"/>
              </a:solidFill>
            </a:ln>
          </p:spPr>
          <p:style>
            <a:lnRef idx="3">
              <a:schemeClr val="accent2"/>
            </a:lnRef>
            <a:fillRef idx="0">
              <a:schemeClr val="accent2"/>
            </a:fillRef>
            <a:effectRef idx="2">
              <a:schemeClr val="accent2"/>
            </a:effectRef>
            <a:fontRef idx="minor">
              <a:schemeClr val="tx1"/>
            </a:fontRef>
          </p:style>
        </p:cxnSp>
      </p:grpSp>
      <p:sp>
        <p:nvSpPr>
          <p:cNvPr id="18" name="Flowchart: Alternate Process 17">
            <a:extLst>
              <a:ext uri="{FF2B5EF4-FFF2-40B4-BE49-F238E27FC236}">
                <a16:creationId xmlns:a16="http://schemas.microsoft.com/office/drawing/2014/main" id="{6DA163E5-E4D7-BBBE-E0FD-B311C9F3B37A}"/>
              </a:ext>
            </a:extLst>
          </p:cNvPr>
          <p:cNvSpPr/>
          <p:nvPr/>
        </p:nvSpPr>
        <p:spPr>
          <a:xfrm>
            <a:off x="4382429" y="1886209"/>
            <a:ext cx="3475628" cy="1194179"/>
          </a:xfrm>
          <a:prstGeom prst="flowChartAlternateProcess">
            <a:avLst/>
          </a:prstGeom>
          <a:gradFill flip="none" rotWithShape="1">
            <a:gsLst>
              <a:gs pos="100000">
                <a:schemeClr val="tx2">
                  <a:lumMod val="40000"/>
                  <a:lumOff val="60000"/>
                </a:schemeClr>
              </a:gs>
              <a:gs pos="7000">
                <a:schemeClr val="bg2">
                  <a:lumMod val="40000"/>
                  <a:lumOff val="60000"/>
                </a:schemeClr>
              </a:gs>
            </a:gsLst>
            <a:lin ang="2700000" scaled="1"/>
            <a:tileRect/>
          </a:gradFill>
          <a:ln>
            <a:noFill/>
          </a:ln>
          <a:scene3d>
            <a:camera prst="orthographicFront"/>
            <a:lightRig rig="threePt" dir="t"/>
          </a:scene3d>
          <a:sp3d>
            <a:bevelT w="101600" prst="riblet"/>
          </a:sp3d>
        </p:spPr>
        <p:style>
          <a:lnRef idx="0">
            <a:scrgbClr r="0" g="0" b="0"/>
          </a:lnRef>
          <a:fillRef idx="0">
            <a:scrgbClr r="0" g="0" b="0"/>
          </a:fillRef>
          <a:effectRef idx="0">
            <a:scrgbClr r="0" g="0" b="0"/>
          </a:effectRef>
          <a:fontRef idx="minor">
            <a:schemeClr val="lt1"/>
          </a:fontRef>
        </p:style>
        <p:txBody>
          <a:bodyPr rtlCol="0" anchor="ctr"/>
          <a:lstStyle/>
          <a:p>
            <a:pPr algn="ctr"/>
            <a:r>
              <a:rPr lang="en-US" sz="2400" b="0" i="0" dirty="0">
                <a:solidFill>
                  <a:schemeClr val="bg1"/>
                </a:solidFill>
                <a:effectLst/>
                <a:latin typeface="Söhne"/>
              </a:rPr>
              <a:t>COMPUTER</a:t>
            </a:r>
            <a:endParaRPr lang="en-IN" sz="1200" dirty="0">
              <a:solidFill>
                <a:schemeClr val="bg1"/>
              </a:solidFill>
            </a:endParaRPr>
          </a:p>
        </p:txBody>
      </p:sp>
      <p:grpSp>
        <p:nvGrpSpPr>
          <p:cNvPr id="34" name="Group 33">
            <a:extLst>
              <a:ext uri="{FF2B5EF4-FFF2-40B4-BE49-F238E27FC236}">
                <a16:creationId xmlns:a16="http://schemas.microsoft.com/office/drawing/2014/main" id="{5E0C9481-19E2-845D-458B-F42CB68917DB}"/>
              </a:ext>
            </a:extLst>
          </p:cNvPr>
          <p:cNvGrpSpPr/>
          <p:nvPr/>
        </p:nvGrpSpPr>
        <p:grpSpPr>
          <a:xfrm>
            <a:off x="7858057" y="2283243"/>
            <a:ext cx="2274684" cy="400110"/>
            <a:chOff x="7858057" y="2283243"/>
            <a:chExt cx="2274684" cy="400110"/>
          </a:xfrm>
        </p:grpSpPr>
        <p:cxnSp>
          <p:nvCxnSpPr>
            <p:cNvPr id="20" name="Straight Connector 19">
              <a:extLst>
                <a:ext uri="{FF2B5EF4-FFF2-40B4-BE49-F238E27FC236}">
                  <a16:creationId xmlns:a16="http://schemas.microsoft.com/office/drawing/2014/main" id="{33676B91-0E8D-B0CD-54D7-42E859AD7CDA}"/>
                </a:ext>
              </a:extLst>
            </p:cNvPr>
            <p:cNvCxnSpPr>
              <a:cxnSpLocks/>
            </p:cNvCxnSpPr>
            <p:nvPr/>
          </p:nvCxnSpPr>
          <p:spPr>
            <a:xfrm>
              <a:off x="7858057" y="2483298"/>
              <a:ext cx="1196733" cy="0"/>
            </a:xfrm>
            <a:prstGeom prst="line">
              <a:avLst/>
            </a:prstGeom>
            <a:ln>
              <a:solidFill>
                <a:schemeClr val="tx2"/>
              </a:solidFill>
            </a:ln>
          </p:spPr>
          <p:style>
            <a:lnRef idx="3">
              <a:schemeClr val="accent2"/>
            </a:lnRef>
            <a:fillRef idx="0">
              <a:schemeClr val="accent2"/>
            </a:fillRef>
            <a:effectRef idx="2">
              <a:schemeClr val="accent2"/>
            </a:effectRef>
            <a:fontRef idx="minor">
              <a:schemeClr val="tx1"/>
            </a:fontRef>
          </p:style>
        </p:cxnSp>
        <p:sp>
          <p:nvSpPr>
            <p:cNvPr id="23" name="TextBox 22">
              <a:extLst>
                <a:ext uri="{FF2B5EF4-FFF2-40B4-BE49-F238E27FC236}">
                  <a16:creationId xmlns:a16="http://schemas.microsoft.com/office/drawing/2014/main" id="{4B4965C4-499C-6457-7DEA-D1C8D8D3E703}"/>
                </a:ext>
              </a:extLst>
            </p:cNvPr>
            <p:cNvSpPr txBox="1"/>
            <p:nvPr/>
          </p:nvSpPr>
          <p:spPr>
            <a:xfrm>
              <a:off x="9075351" y="2283243"/>
              <a:ext cx="1057390" cy="400110"/>
            </a:xfrm>
            <a:prstGeom prst="rect">
              <a:avLst/>
            </a:prstGeom>
            <a:noFill/>
          </p:spPr>
          <p:txBody>
            <a:bodyPr wrap="square">
              <a:spAutoFit/>
            </a:bodyPr>
            <a:lstStyle/>
            <a:p>
              <a:pPr algn="l"/>
              <a:r>
                <a:rPr lang="en-US" sz="2000" b="0" i="0" dirty="0">
                  <a:solidFill>
                    <a:schemeClr val="accent5">
                      <a:lumMod val="40000"/>
                      <a:lumOff val="60000"/>
                    </a:schemeClr>
                  </a:solidFill>
                  <a:effectLst/>
                  <a:latin typeface="Corbel" panose="020B0503020204020204" pitchFamily="34" charset="0"/>
                </a:rPr>
                <a:t>Output</a:t>
              </a:r>
              <a:endParaRPr lang="en-US" sz="1800" b="0" i="0" dirty="0">
                <a:solidFill>
                  <a:schemeClr val="accent5">
                    <a:lumMod val="40000"/>
                    <a:lumOff val="60000"/>
                  </a:schemeClr>
                </a:solidFill>
                <a:effectLst/>
                <a:latin typeface="Corbel" panose="020B0503020204020204" pitchFamily="34" charset="0"/>
              </a:endParaRPr>
            </a:p>
          </p:txBody>
        </p:sp>
      </p:grpSp>
      <p:sp>
        <p:nvSpPr>
          <p:cNvPr id="24" name="TextBox 23">
            <a:extLst>
              <a:ext uri="{FF2B5EF4-FFF2-40B4-BE49-F238E27FC236}">
                <a16:creationId xmlns:a16="http://schemas.microsoft.com/office/drawing/2014/main" id="{6E4672EC-6A12-B68B-657A-C0748BAA805B}"/>
              </a:ext>
            </a:extLst>
          </p:cNvPr>
          <p:cNvSpPr txBox="1"/>
          <p:nvPr/>
        </p:nvSpPr>
        <p:spPr>
          <a:xfrm>
            <a:off x="475784" y="3677477"/>
            <a:ext cx="6096000" cy="461665"/>
          </a:xfrm>
          <a:prstGeom prst="rect">
            <a:avLst/>
          </a:prstGeom>
          <a:noFill/>
        </p:spPr>
        <p:txBody>
          <a:bodyPr wrap="square">
            <a:spAutoFit/>
          </a:bodyPr>
          <a:lstStyle/>
          <a:p>
            <a:pPr algn="l"/>
            <a:r>
              <a:rPr lang="en-US" sz="2400" b="0" i="0" dirty="0">
                <a:solidFill>
                  <a:srgbClr val="FFC000"/>
                </a:solidFill>
                <a:effectLst/>
                <a:latin typeface="Corbel" panose="020B0503020204020204" pitchFamily="34" charset="0"/>
              </a:rPr>
              <a:t>Machine Learning</a:t>
            </a:r>
            <a:endParaRPr lang="en-US" sz="2400" dirty="0">
              <a:solidFill>
                <a:srgbClr val="FFC000"/>
              </a:solidFill>
              <a:latin typeface="Corbel" panose="020B0503020204020204" pitchFamily="34" charset="0"/>
            </a:endParaRPr>
          </a:p>
        </p:txBody>
      </p:sp>
      <p:grpSp>
        <p:nvGrpSpPr>
          <p:cNvPr id="35" name="Group 34">
            <a:extLst>
              <a:ext uri="{FF2B5EF4-FFF2-40B4-BE49-F238E27FC236}">
                <a16:creationId xmlns:a16="http://schemas.microsoft.com/office/drawing/2014/main" id="{16B7783C-7C50-9B00-6635-55EE9458C2DE}"/>
              </a:ext>
            </a:extLst>
          </p:cNvPr>
          <p:cNvGrpSpPr/>
          <p:nvPr/>
        </p:nvGrpSpPr>
        <p:grpSpPr>
          <a:xfrm>
            <a:off x="1642947" y="4588120"/>
            <a:ext cx="2739482" cy="400110"/>
            <a:chOff x="1642947" y="4588120"/>
            <a:chExt cx="2739482" cy="400110"/>
          </a:xfrm>
        </p:grpSpPr>
        <p:sp>
          <p:nvSpPr>
            <p:cNvPr id="25" name="TextBox 24">
              <a:extLst>
                <a:ext uri="{FF2B5EF4-FFF2-40B4-BE49-F238E27FC236}">
                  <a16:creationId xmlns:a16="http://schemas.microsoft.com/office/drawing/2014/main" id="{BA37EDA1-5982-73C8-DCD4-A67A7E8A420D}"/>
                </a:ext>
              </a:extLst>
            </p:cNvPr>
            <p:cNvSpPr txBox="1"/>
            <p:nvPr/>
          </p:nvSpPr>
          <p:spPr>
            <a:xfrm>
              <a:off x="1642947" y="4588120"/>
              <a:ext cx="936702" cy="400110"/>
            </a:xfrm>
            <a:prstGeom prst="rect">
              <a:avLst/>
            </a:prstGeom>
            <a:noFill/>
          </p:spPr>
          <p:txBody>
            <a:bodyPr wrap="square">
              <a:spAutoFit/>
            </a:bodyPr>
            <a:lstStyle/>
            <a:p>
              <a:pPr algn="l"/>
              <a:r>
                <a:rPr lang="en-US" sz="2000" b="0" i="0" dirty="0">
                  <a:solidFill>
                    <a:schemeClr val="accent5">
                      <a:lumMod val="40000"/>
                      <a:lumOff val="60000"/>
                    </a:schemeClr>
                  </a:solidFill>
                  <a:effectLst/>
                  <a:latin typeface="Corbel" panose="020B0503020204020204" pitchFamily="34" charset="0"/>
                </a:rPr>
                <a:t>Data</a:t>
              </a:r>
              <a:endParaRPr lang="en-US" sz="1800" b="0" i="0" dirty="0">
                <a:solidFill>
                  <a:schemeClr val="accent5">
                    <a:lumMod val="40000"/>
                    <a:lumOff val="60000"/>
                  </a:schemeClr>
                </a:solidFill>
                <a:effectLst/>
                <a:latin typeface="Corbel" panose="020B0503020204020204" pitchFamily="34" charset="0"/>
              </a:endParaRPr>
            </a:p>
          </p:txBody>
        </p:sp>
        <p:cxnSp>
          <p:nvCxnSpPr>
            <p:cNvPr id="27" name="Straight Connector 26">
              <a:extLst>
                <a:ext uri="{FF2B5EF4-FFF2-40B4-BE49-F238E27FC236}">
                  <a16:creationId xmlns:a16="http://schemas.microsoft.com/office/drawing/2014/main" id="{57D9D2F5-F5CA-B287-3E09-E05A2791AA8C}"/>
                </a:ext>
              </a:extLst>
            </p:cNvPr>
            <p:cNvCxnSpPr>
              <a:cxnSpLocks/>
            </p:cNvCxnSpPr>
            <p:nvPr/>
          </p:nvCxnSpPr>
          <p:spPr>
            <a:xfrm>
              <a:off x="2473829" y="4812151"/>
              <a:ext cx="1908600" cy="0"/>
            </a:xfrm>
            <a:prstGeom prst="line">
              <a:avLst/>
            </a:prstGeom>
            <a:ln>
              <a:solidFill>
                <a:schemeClr val="tx2"/>
              </a:solidFill>
            </a:ln>
          </p:spPr>
          <p:style>
            <a:lnRef idx="3">
              <a:schemeClr val="accent2"/>
            </a:lnRef>
            <a:fillRef idx="0">
              <a:schemeClr val="accent2"/>
            </a:fillRef>
            <a:effectRef idx="2">
              <a:schemeClr val="accent2"/>
            </a:effectRef>
            <a:fontRef idx="minor">
              <a:schemeClr val="tx1"/>
            </a:fontRef>
          </p:style>
        </p:cxnSp>
      </p:grpSp>
      <p:grpSp>
        <p:nvGrpSpPr>
          <p:cNvPr id="36" name="Group 35">
            <a:extLst>
              <a:ext uri="{FF2B5EF4-FFF2-40B4-BE49-F238E27FC236}">
                <a16:creationId xmlns:a16="http://schemas.microsoft.com/office/drawing/2014/main" id="{E2A47C44-5AA1-84FC-C54C-C7EB85CB3853}"/>
              </a:ext>
            </a:extLst>
          </p:cNvPr>
          <p:cNvGrpSpPr/>
          <p:nvPr/>
        </p:nvGrpSpPr>
        <p:grpSpPr>
          <a:xfrm>
            <a:off x="1413478" y="5261129"/>
            <a:ext cx="2968951" cy="400110"/>
            <a:chOff x="1413478" y="5261129"/>
            <a:chExt cx="2968951" cy="400110"/>
          </a:xfrm>
        </p:grpSpPr>
        <p:sp>
          <p:nvSpPr>
            <p:cNvPr id="26" name="TextBox 25">
              <a:extLst>
                <a:ext uri="{FF2B5EF4-FFF2-40B4-BE49-F238E27FC236}">
                  <a16:creationId xmlns:a16="http://schemas.microsoft.com/office/drawing/2014/main" id="{08EBEF8D-6879-06F5-AEA3-EDE4DD1766A9}"/>
                </a:ext>
              </a:extLst>
            </p:cNvPr>
            <p:cNvSpPr txBox="1"/>
            <p:nvPr/>
          </p:nvSpPr>
          <p:spPr>
            <a:xfrm>
              <a:off x="1413478" y="5261129"/>
              <a:ext cx="1323277" cy="400110"/>
            </a:xfrm>
            <a:prstGeom prst="rect">
              <a:avLst/>
            </a:prstGeom>
            <a:noFill/>
          </p:spPr>
          <p:txBody>
            <a:bodyPr wrap="square">
              <a:spAutoFit/>
            </a:bodyPr>
            <a:lstStyle/>
            <a:p>
              <a:r>
                <a:rPr lang="en-US" sz="2000" dirty="0">
                  <a:solidFill>
                    <a:schemeClr val="accent5">
                      <a:lumMod val="40000"/>
                      <a:lumOff val="60000"/>
                    </a:schemeClr>
                  </a:solidFill>
                  <a:latin typeface="Corbel" panose="020B0503020204020204" pitchFamily="34" charset="0"/>
                </a:rPr>
                <a:t>Output</a:t>
              </a:r>
              <a:endParaRPr lang="en-IN" sz="2000" dirty="0">
                <a:solidFill>
                  <a:schemeClr val="accent5">
                    <a:lumMod val="40000"/>
                    <a:lumOff val="60000"/>
                  </a:schemeClr>
                </a:solidFill>
                <a:latin typeface="Corbel" panose="020B0503020204020204" pitchFamily="34" charset="0"/>
              </a:endParaRPr>
            </a:p>
          </p:txBody>
        </p:sp>
        <p:cxnSp>
          <p:nvCxnSpPr>
            <p:cNvPr id="28" name="Straight Connector 27">
              <a:extLst>
                <a:ext uri="{FF2B5EF4-FFF2-40B4-BE49-F238E27FC236}">
                  <a16:creationId xmlns:a16="http://schemas.microsoft.com/office/drawing/2014/main" id="{EC073841-A93C-66DA-D414-030C3422B89B}"/>
                </a:ext>
              </a:extLst>
            </p:cNvPr>
            <p:cNvCxnSpPr>
              <a:cxnSpLocks/>
            </p:cNvCxnSpPr>
            <p:nvPr/>
          </p:nvCxnSpPr>
          <p:spPr>
            <a:xfrm>
              <a:off x="2473829" y="5498770"/>
              <a:ext cx="1908600" cy="0"/>
            </a:xfrm>
            <a:prstGeom prst="line">
              <a:avLst/>
            </a:prstGeom>
            <a:ln>
              <a:solidFill>
                <a:schemeClr val="tx2"/>
              </a:solidFill>
            </a:ln>
          </p:spPr>
          <p:style>
            <a:lnRef idx="3">
              <a:schemeClr val="accent2"/>
            </a:lnRef>
            <a:fillRef idx="0">
              <a:schemeClr val="accent2"/>
            </a:fillRef>
            <a:effectRef idx="2">
              <a:schemeClr val="accent2"/>
            </a:effectRef>
            <a:fontRef idx="minor">
              <a:schemeClr val="tx1"/>
            </a:fontRef>
          </p:style>
        </p:cxnSp>
      </p:grpSp>
      <p:sp>
        <p:nvSpPr>
          <p:cNvPr id="29" name="Flowchart: Alternate Process 28">
            <a:extLst>
              <a:ext uri="{FF2B5EF4-FFF2-40B4-BE49-F238E27FC236}">
                <a16:creationId xmlns:a16="http://schemas.microsoft.com/office/drawing/2014/main" id="{CC382A24-EA69-79FA-2666-FFE69BA40F0F}"/>
              </a:ext>
            </a:extLst>
          </p:cNvPr>
          <p:cNvSpPr/>
          <p:nvPr/>
        </p:nvSpPr>
        <p:spPr>
          <a:xfrm>
            <a:off x="4382429" y="4529152"/>
            <a:ext cx="3475628" cy="1194179"/>
          </a:xfrm>
          <a:prstGeom prst="flowChartAlternateProcess">
            <a:avLst/>
          </a:prstGeom>
          <a:gradFill flip="none" rotWithShape="1">
            <a:gsLst>
              <a:gs pos="100000">
                <a:schemeClr val="tx2">
                  <a:lumMod val="40000"/>
                  <a:lumOff val="60000"/>
                </a:schemeClr>
              </a:gs>
              <a:gs pos="7000">
                <a:schemeClr val="bg2">
                  <a:lumMod val="40000"/>
                  <a:lumOff val="60000"/>
                </a:schemeClr>
              </a:gs>
            </a:gsLst>
            <a:lin ang="2700000" scaled="1"/>
            <a:tileRect/>
          </a:gradFill>
          <a:ln>
            <a:noFill/>
          </a:ln>
          <a:scene3d>
            <a:camera prst="orthographicFront"/>
            <a:lightRig rig="threePt" dir="t"/>
          </a:scene3d>
          <a:sp3d>
            <a:bevelT w="101600" prst="riblet"/>
          </a:sp3d>
        </p:spPr>
        <p:style>
          <a:lnRef idx="0">
            <a:scrgbClr r="0" g="0" b="0"/>
          </a:lnRef>
          <a:fillRef idx="0">
            <a:scrgbClr r="0" g="0" b="0"/>
          </a:fillRef>
          <a:effectRef idx="0">
            <a:scrgbClr r="0" g="0" b="0"/>
          </a:effectRef>
          <a:fontRef idx="minor">
            <a:schemeClr val="lt1"/>
          </a:fontRef>
        </p:style>
        <p:txBody>
          <a:bodyPr rtlCol="0" anchor="ctr"/>
          <a:lstStyle/>
          <a:p>
            <a:pPr algn="ctr"/>
            <a:r>
              <a:rPr lang="en-US" sz="2400" b="0" i="0" dirty="0">
                <a:solidFill>
                  <a:schemeClr val="bg1"/>
                </a:solidFill>
                <a:effectLst/>
                <a:latin typeface="Söhne"/>
              </a:rPr>
              <a:t>COMPUTER</a:t>
            </a:r>
            <a:endParaRPr lang="en-IN" sz="1200" dirty="0">
              <a:solidFill>
                <a:schemeClr val="bg1"/>
              </a:solidFill>
            </a:endParaRPr>
          </a:p>
        </p:txBody>
      </p:sp>
      <p:grpSp>
        <p:nvGrpSpPr>
          <p:cNvPr id="37" name="Group 36">
            <a:extLst>
              <a:ext uri="{FF2B5EF4-FFF2-40B4-BE49-F238E27FC236}">
                <a16:creationId xmlns:a16="http://schemas.microsoft.com/office/drawing/2014/main" id="{5598E119-4CBF-4A52-70C5-900F867A2903}"/>
              </a:ext>
            </a:extLst>
          </p:cNvPr>
          <p:cNvGrpSpPr/>
          <p:nvPr/>
        </p:nvGrpSpPr>
        <p:grpSpPr>
          <a:xfrm>
            <a:off x="7858057" y="4788175"/>
            <a:ext cx="3337933" cy="1323439"/>
            <a:chOff x="7858057" y="4788175"/>
            <a:chExt cx="3337933" cy="1323439"/>
          </a:xfrm>
        </p:grpSpPr>
        <p:cxnSp>
          <p:nvCxnSpPr>
            <p:cNvPr id="30" name="Straight Connector 29">
              <a:extLst>
                <a:ext uri="{FF2B5EF4-FFF2-40B4-BE49-F238E27FC236}">
                  <a16:creationId xmlns:a16="http://schemas.microsoft.com/office/drawing/2014/main" id="{3F76EB13-7B36-429B-540B-2B24B5E299BA}"/>
                </a:ext>
              </a:extLst>
            </p:cNvPr>
            <p:cNvCxnSpPr>
              <a:cxnSpLocks/>
            </p:cNvCxnSpPr>
            <p:nvPr/>
          </p:nvCxnSpPr>
          <p:spPr>
            <a:xfrm>
              <a:off x="7858057" y="5126241"/>
              <a:ext cx="1196733" cy="0"/>
            </a:xfrm>
            <a:prstGeom prst="line">
              <a:avLst/>
            </a:prstGeom>
            <a:ln>
              <a:solidFill>
                <a:schemeClr val="tx2"/>
              </a:solidFill>
            </a:ln>
          </p:spPr>
          <p:style>
            <a:lnRef idx="3">
              <a:schemeClr val="accent2"/>
            </a:lnRef>
            <a:fillRef idx="0">
              <a:schemeClr val="accent2"/>
            </a:fillRef>
            <a:effectRef idx="2">
              <a:schemeClr val="accent2"/>
            </a:effectRef>
            <a:fontRef idx="minor">
              <a:schemeClr val="tx1"/>
            </a:fontRef>
          </p:style>
        </p:cxnSp>
        <p:sp>
          <p:nvSpPr>
            <p:cNvPr id="31" name="TextBox 30">
              <a:extLst>
                <a:ext uri="{FF2B5EF4-FFF2-40B4-BE49-F238E27FC236}">
                  <a16:creationId xmlns:a16="http://schemas.microsoft.com/office/drawing/2014/main" id="{F74F0758-B83F-A518-048B-89F5C99E0890}"/>
                </a:ext>
              </a:extLst>
            </p:cNvPr>
            <p:cNvSpPr txBox="1"/>
            <p:nvPr/>
          </p:nvSpPr>
          <p:spPr>
            <a:xfrm>
              <a:off x="9097818" y="4788175"/>
              <a:ext cx="2098172" cy="1323439"/>
            </a:xfrm>
            <a:prstGeom prst="rect">
              <a:avLst/>
            </a:prstGeom>
            <a:noFill/>
          </p:spPr>
          <p:txBody>
            <a:bodyPr wrap="square">
              <a:spAutoFit/>
            </a:bodyPr>
            <a:lstStyle/>
            <a:p>
              <a:pPr algn="l"/>
              <a:r>
                <a:rPr lang="en-US" sz="2000" b="0" i="0" dirty="0">
                  <a:solidFill>
                    <a:schemeClr val="accent5">
                      <a:lumMod val="40000"/>
                      <a:lumOff val="60000"/>
                    </a:schemeClr>
                  </a:solidFill>
                  <a:effectLst/>
                  <a:latin typeface="Corbel" panose="020B0503020204020204" pitchFamily="34" charset="0"/>
                </a:rPr>
                <a:t>Program</a:t>
              </a:r>
            </a:p>
            <a:p>
              <a:pPr algn="l"/>
              <a:r>
                <a:rPr lang="en-US" sz="2000" b="0" i="0" dirty="0">
                  <a:solidFill>
                    <a:schemeClr val="accent5">
                      <a:lumMod val="40000"/>
                      <a:lumOff val="60000"/>
                    </a:schemeClr>
                  </a:solidFill>
                  <a:effectLst/>
                  <a:latin typeface="Corbel" panose="020B0503020204020204" pitchFamily="34" charset="0"/>
                </a:rPr>
                <a:t>(for Predicting output on future data)</a:t>
              </a:r>
              <a:endParaRPr lang="en-US" sz="1800" b="0" i="0" dirty="0">
                <a:solidFill>
                  <a:schemeClr val="accent5">
                    <a:lumMod val="40000"/>
                    <a:lumOff val="60000"/>
                  </a:schemeClr>
                </a:solidFill>
                <a:effectLst/>
                <a:latin typeface="Corbel" panose="020B0503020204020204" pitchFamily="34" charset="0"/>
              </a:endParaRPr>
            </a:p>
          </p:txBody>
        </p:sp>
      </p:grpSp>
    </p:spTree>
    <p:extLst>
      <p:ext uri="{BB962C8B-B14F-4D97-AF65-F5344CB8AC3E}">
        <p14:creationId xmlns:p14="http://schemas.microsoft.com/office/powerpoint/2010/main" val="2616802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8"/>
                                        </p:tgtEl>
                                        <p:attrNameLst>
                                          <p:attrName>style.visibility</p:attrName>
                                        </p:attrNameLst>
                                      </p:cBhvr>
                                      <p:to>
                                        <p:strVal val="visible"/>
                                      </p:to>
                                    </p:set>
                                    <p:animEffect transition="in" filter="fade">
                                      <p:cBhvr>
                                        <p:cTn id="14" dur="1000"/>
                                        <p:tgtEl>
                                          <p:spTgt spid="18"/>
                                        </p:tgtEl>
                                      </p:cBhvr>
                                    </p:animEffect>
                                    <p:anim calcmode="lin" valueType="num">
                                      <p:cBhvr>
                                        <p:cTn id="15" dur="1000" fill="hold"/>
                                        <p:tgtEl>
                                          <p:spTgt spid="18"/>
                                        </p:tgtEl>
                                        <p:attrNameLst>
                                          <p:attrName>ppt_x</p:attrName>
                                        </p:attrNameLst>
                                      </p:cBhvr>
                                      <p:tavLst>
                                        <p:tav tm="0">
                                          <p:val>
                                            <p:strVal val="#ppt_x"/>
                                          </p:val>
                                        </p:tav>
                                        <p:tav tm="100000">
                                          <p:val>
                                            <p:strVal val="#ppt_x"/>
                                          </p:val>
                                        </p:tav>
                                      </p:tavLst>
                                    </p:anim>
                                    <p:anim calcmode="lin" valueType="num">
                                      <p:cBhvr>
                                        <p:cTn id="16"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2"/>
                                        </p:tgtEl>
                                        <p:attrNameLst>
                                          <p:attrName>style.visibility</p:attrName>
                                        </p:attrNameLst>
                                      </p:cBhvr>
                                      <p:to>
                                        <p:strVal val="visible"/>
                                      </p:to>
                                    </p:set>
                                    <p:animEffect transition="in" filter="fade">
                                      <p:cBhvr>
                                        <p:cTn id="21" dur="1000"/>
                                        <p:tgtEl>
                                          <p:spTgt spid="32"/>
                                        </p:tgtEl>
                                      </p:cBhvr>
                                    </p:animEffect>
                                    <p:anim calcmode="lin" valueType="num">
                                      <p:cBhvr>
                                        <p:cTn id="22" dur="1000" fill="hold"/>
                                        <p:tgtEl>
                                          <p:spTgt spid="32"/>
                                        </p:tgtEl>
                                        <p:attrNameLst>
                                          <p:attrName>ppt_x</p:attrName>
                                        </p:attrNameLst>
                                      </p:cBhvr>
                                      <p:tavLst>
                                        <p:tav tm="0">
                                          <p:val>
                                            <p:strVal val="#ppt_x"/>
                                          </p:val>
                                        </p:tav>
                                        <p:tav tm="100000">
                                          <p:val>
                                            <p:strVal val="#ppt_x"/>
                                          </p:val>
                                        </p:tav>
                                      </p:tavLst>
                                    </p:anim>
                                    <p:anim calcmode="lin" valueType="num">
                                      <p:cBhvr>
                                        <p:cTn id="23" dur="1000" fill="hold"/>
                                        <p:tgtEl>
                                          <p:spTgt spid="32"/>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33"/>
                                        </p:tgtEl>
                                        <p:attrNameLst>
                                          <p:attrName>style.visibility</p:attrName>
                                        </p:attrNameLst>
                                      </p:cBhvr>
                                      <p:to>
                                        <p:strVal val="visible"/>
                                      </p:to>
                                    </p:set>
                                    <p:animEffect transition="in" filter="fade">
                                      <p:cBhvr>
                                        <p:cTn id="28" dur="1000"/>
                                        <p:tgtEl>
                                          <p:spTgt spid="33"/>
                                        </p:tgtEl>
                                      </p:cBhvr>
                                    </p:animEffect>
                                    <p:anim calcmode="lin" valueType="num">
                                      <p:cBhvr>
                                        <p:cTn id="29" dur="1000" fill="hold"/>
                                        <p:tgtEl>
                                          <p:spTgt spid="33"/>
                                        </p:tgtEl>
                                        <p:attrNameLst>
                                          <p:attrName>ppt_x</p:attrName>
                                        </p:attrNameLst>
                                      </p:cBhvr>
                                      <p:tavLst>
                                        <p:tav tm="0">
                                          <p:val>
                                            <p:strVal val="#ppt_x"/>
                                          </p:val>
                                        </p:tav>
                                        <p:tav tm="100000">
                                          <p:val>
                                            <p:strVal val="#ppt_x"/>
                                          </p:val>
                                        </p:tav>
                                      </p:tavLst>
                                    </p:anim>
                                    <p:anim calcmode="lin" valueType="num">
                                      <p:cBhvr>
                                        <p:cTn id="30"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34"/>
                                        </p:tgtEl>
                                        <p:attrNameLst>
                                          <p:attrName>style.visibility</p:attrName>
                                        </p:attrNameLst>
                                      </p:cBhvr>
                                      <p:to>
                                        <p:strVal val="visible"/>
                                      </p:to>
                                    </p:set>
                                    <p:animEffect transition="in" filter="fade">
                                      <p:cBhvr>
                                        <p:cTn id="35" dur="1000"/>
                                        <p:tgtEl>
                                          <p:spTgt spid="34"/>
                                        </p:tgtEl>
                                      </p:cBhvr>
                                    </p:animEffect>
                                    <p:anim calcmode="lin" valueType="num">
                                      <p:cBhvr>
                                        <p:cTn id="36" dur="1000" fill="hold"/>
                                        <p:tgtEl>
                                          <p:spTgt spid="34"/>
                                        </p:tgtEl>
                                        <p:attrNameLst>
                                          <p:attrName>ppt_x</p:attrName>
                                        </p:attrNameLst>
                                      </p:cBhvr>
                                      <p:tavLst>
                                        <p:tav tm="0">
                                          <p:val>
                                            <p:strVal val="#ppt_x"/>
                                          </p:val>
                                        </p:tav>
                                        <p:tav tm="100000">
                                          <p:val>
                                            <p:strVal val="#ppt_x"/>
                                          </p:val>
                                        </p:tav>
                                      </p:tavLst>
                                    </p:anim>
                                    <p:anim calcmode="lin" valueType="num">
                                      <p:cBhvr>
                                        <p:cTn id="37" dur="1000" fill="hold"/>
                                        <p:tgtEl>
                                          <p:spTgt spid="34"/>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24"/>
                                        </p:tgtEl>
                                        <p:attrNameLst>
                                          <p:attrName>style.visibility</p:attrName>
                                        </p:attrNameLst>
                                      </p:cBhvr>
                                      <p:to>
                                        <p:strVal val="visible"/>
                                      </p:to>
                                    </p:set>
                                    <p:animEffect transition="in" filter="fade">
                                      <p:cBhvr>
                                        <p:cTn id="42" dur="1000"/>
                                        <p:tgtEl>
                                          <p:spTgt spid="24"/>
                                        </p:tgtEl>
                                      </p:cBhvr>
                                    </p:animEffect>
                                    <p:anim calcmode="lin" valueType="num">
                                      <p:cBhvr>
                                        <p:cTn id="43" dur="1000" fill="hold"/>
                                        <p:tgtEl>
                                          <p:spTgt spid="24"/>
                                        </p:tgtEl>
                                        <p:attrNameLst>
                                          <p:attrName>ppt_x</p:attrName>
                                        </p:attrNameLst>
                                      </p:cBhvr>
                                      <p:tavLst>
                                        <p:tav tm="0">
                                          <p:val>
                                            <p:strVal val="#ppt_x"/>
                                          </p:val>
                                        </p:tav>
                                        <p:tav tm="100000">
                                          <p:val>
                                            <p:strVal val="#ppt_x"/>
                                          </p:val>
                                        </p:tav>
                                      </p:tavLst>
                                    </p:anim>
                                    <p:anim calcmode="lin" valueType="num">
                                      <p:cBhvr>
                                        <p:cTn id="44"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29"/>
                                        </p:tgtEl>
                                        <p:attrNameLst>
                                          <p:attrName>style.visibility</p:attrName>
                                        </p:attrNameLst>
                                      </p:cBhvr>
                                      <p:to>
                                        <p:strVal val="visible"/>
                                      </p:to>
                                    </p:set>
                                    <p:animEffect transition="in" filter="fade">
                                      <p:cBhvr>
                                        <p:cTn id="49" dur="1000"/>
                                        <p:tgtEl>
                                          <p:spTgt spid="29"/>
                                        </p:tgtEl>
                                      </p:cBhvr>
                                    </p:animEffect>
                                    <p:anim calcmode="lin" valueType="num">
                                      <p:cBhvr>
                                        <p:cTn id="50" dur="1000" fill="hold"/>
                                        <p:tgtEl>
                                          <p:spTgt spid="29"/>
                                        </p:tgtEl>
                                        <p:attrNameLst>
                                          <p:attrName>ppt_x</p:attrName>
                                        </p:attrNameLst>
                                      </p:cBhvr>
                                      <p:tavLst>
                                        <p:tav tm="0">
                                          <p:val>
                                            <p:strVal val="#ppt_x"/>
                                          </p:val>
                                        </p:tav>
                                        <p:tav tm="100000">
                                          <p:val>
                                            <p:strVal val="#ppt_x"/>
                                          </p:val>
                                        </p:tav>
                                      </p:tavLst>
                                    </p:anim>
                                    <p:anim calcmode="lin" valueType="num">
                                      <p:cBhvr>
                                        <p:cTn id="51"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nodeType="clickEffect">
                                  <p:stCondLst>
                                    <p:cond delay="0"/>
                                  </p:stCondLst>
                                  <p:childTnLst>
                                    <p:set>
                                      <p:cBhvr>
                                        <p:cTn id="55" dur="1" fill="hold">
                                          <p:stCondLst>
                                            <p:cond delay="0"/>
                                          </p:stCondLst>
                                        </p:cTn>
                                        <p:tgtEl>
                                          <p:spTgt spid="35"/>
                                        </p:tgtEl>
                                        <p:attrNameLst>
                                          <p:attrName>style.visibility</p:attrName>
                                        </p:attrNameLst>
                                      </p:cBhvr>
                                      <p:to>
                                        <p:strVal val="visible"/>
                                      </p:to>
                                    </p:set>
                                    <p:animEffect transition="in" filter="fade">
                                      <p:cBhvr>
                                        <p:cTn id="56" dur="1000"/>
                                        <p:tgtEl>
                                          <p:spTgt spid="35"/>
                                        </p:tgtEl>
                                      </p:cBhvr>
                                    </p:animEffect>
                                    <p:anim calcmode="lin" valueType="num">
                                      <p:cBhvr>
                                        <p:cTn id="57" dur="1000" fill="hold"/>
                                        <p:tgtEl>
                                          <p:spTgt spid="35"/>
                                        </p:tgtEl>
                                        <p:attrNameLst>
                                          <p:attrName>ppt_x</p:attrName>
                                        </p:attrNameLst>
                                      </p:cBhvr>
                                      <p:tavLst>
                                        <p:tav tm="0">
                                          <p:val>
                                            <p:strVal val="#ppt_x"/>
                                          </p:val>
                                        </p:tav>
                                        <p:tav tm="100000">
                                          <p:val>
                                            <p:strVal val="#ppt_x"/>
                                          </p:val>
                                        </p:tav>
                                      </p:tavLst>
                                    </p:anim>
                                    <p:anim calcmode="lin" valueType="num">
                                      <p:cBhvr>
                                        <p:cTn id="58" dur="1000" fill="hold"/>
                                        <p:tgtEl>
                                          <p:spTgt spid="35"/>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nodeType="clickEffect">
                                  <p:stCondLst>
                                    <p:cond delay="0"/>
                                  </p:stCondLst>
                                  <p:childTnLst>
                                    <p:set>
                                      <p:cBhvr>
                                        <p:cTn id="62" dur="1" fill="hold">
                                          <p:stCondLst>
                                            <p:cond delay="0"/>
                                          </p:stCondLst>
                                        </p:cTn>
                                        <p:tgtEl>
                                          <p:spTgt spid="36"/>
                                        </p:tgtEl>
                                        <p:attrNameLst>
                                          <p:attrName>style.visibility</p:attrName>
                                        </p:attrNameLst>
                                      </p:cBhvr>
                                      <p:to>
                                        <p:strVal val="visible"/>
                                      </p:to>
                                    </p:set>
                                    <p:animEffect transition="in" filter="fade">
                                      <p:cBhvr>
                                        <p:cTn id="63" dur="1000"/>
                                        <p:tgtEl>
                                          <p:spTgt spid="36"/>
                                        </p:tgtEl>
                                      </p:cBhvr>
                                    </p:animEffect>
                                    <p:anim calcmode="lin" valueType="num">
                                      <p:cBhvr>
                                        <p:cTn id="64" dur="1000" fill="hold"/>
                                        <p:tgtEl>
                                          <p:spTgt spid="36"/>
                                        </p:tgtEl>
                                        <p:attrNameLst>
                                          <p:attrName>ppt_x</p:attrName>
                                        </p:attrNameLst>
                                      </p:cBhvr>
                                      <p:tavLst>
                                        <p:tav tm="0">
                                          <p:val>
                                            <p:strVal val="#ppt_x"/>
                                          </p:val>
                                        </p:tav>
                                        <p:tav tm="100000">
                                          <p:val>
                                            <p:strVal val="#ppt_x"/>
                                          </p:val>
                                        </p:tav>
                                      </p:tavLst>
                                    </p:anim>
                                    <p:anim calcmode="lin" valueType="num">
                                      <p:cBhvr>
                                        <p:cTn id="65" dur="1000" fill="hold"/>
                                        <p:tgtEl>
                                          <p:spTgt spid="36"/>
                                        </p:tgtEl>
                                        <p:attrNameLst>
                                          <p:attrName>ppt_y</p:attrName>
                                        </p:attrNameLst>
                                      </p:cBhvr>
                                      <p:tavLst>
                                        <p:tav tm="0">
                                          <p:val>
                                            <p:strVal val="#ppt_y+.1"/>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42" presetClass="entr" presetSubtype="0" fill="hold" nodeType="clickEffect">
                                  <p:stCondLst>
                                    <p:cond delay="0"/>
                                  </p:stCondLst>
                                  <p:childTnLst>
                                    <p:set>
                                      <p:cBhvr>
                                        <p:cTn id="69" dur="1" fill="hold">
                                          <p:stCondLst>
                                            <p:cond delay="0"/>
                                          </p:stCondLst>
                                        </p:cTn>
                                        <p:tgtEl>
                                          <p:spTgt spid="37"/>
                                        </p:tgtEl>
                                        <p:attrNameLst>
                                          <p:attrName>style.visibility</p:attrName>
                                        </p:attrNameLst>
                                      </p:cBhvr>
                                      <p:to>
                                        <p:strVal val="visible"/>
                                      </p:to>
                                    </p:set>
                                    <p:animEffect transition="in" filter="fade">
                                      <p:cBhvr>
                                        <p:cTn id="70" dur="1000"/>
                                        <p:tgtEl>
                                          <p:spTgt spid="37"/>
                                        </p:tgtEl>
                                      </p:cBhvr>
                                    </p:animEffect>
                                    <p:anim calcmode="lin" valueType="num">
                                      <p:cBhvr>
                                        <p:cTn id="71" dur="1000" fill="hold"/>
                                        <p:tgtEl>
                                          <p:spTgt spid="37"/>
                                        </p:tgtEl>
                                        <p:attrNameLst>
                                          <p:attrName>ppt_x</p:attrName>
                                        </p:attrNameLst>
                                      </p:cBhvr>
                                      <p:tavLst>
                                        <p:tav tm="0">
                                          <p:val>
                                            <p:strVal val="#ppt_x"/>
                                          </p:val>
                                        </p:tav>
                                        <p:tav tm="100000">
                                          <p:val>
                                            <p:strVal val="#ppt_x"/>
                                          </p:val>
                                        </p:tav>
                                      </p:tavLst>
                                    </p:anim>
                                    <p:anim calcmode="lin" valueType="num">
                                      <p:cBhvr>
                                        <p:cTn id="72" dur="1000" fill="hold"/>
                                        <p:tgtEl>
                                          <p:spTgt spid="3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8" grpId="0" animBg="1"/>
      <p:bldP spid="24" grpId="0"/>
      <p:bldP spid="29"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8F0F6C78-9EBF-EA3B-ADAC-E1EFE48020B0}"/>
              </a:ext>
            </a:extLst>
          </p:cNvPr>
          <p:cNvSpPr txBox="1"/>
          <p:nvPr/>
        </p:nvSpPr>
        <p:spPr>
          <a:xfrm>
            <a:off x="411481" y="170928"/>
            <a:ext cx="6955758" cy="602827"/>
          </a:xfrm>
          <a:prstGeom prst="rect">
            <a:avLst/>
          </a:prstGeom>
        </p:spPr>
        <p:txBody>
          <a:bodyPr vert="horz" lIns="91440" tIns="45720" rIns="91440" bIns="45720" rtlCol="0" anchor="ctr">
            <a:normAutofit fontScale="70000" lnSpcReduction="20000"/>
          </a:bodyPr>
          <a:lstStyle/>
          <a:p>
            <a:pPr>
              <a:spcBef>
                <a:spcPct val="0"/>
              </a:spcBef>
              <a:spcAft>
                <a:spcPts val="600"/>
              </a:spcAft>
            </a:pPr>
            <a:r>
              <a:rPr lang="en-US" sz="3600" b="1" dirty="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Corbel" panose="020B0503020204020204" pitchFamily="34" charset="0"/>
                <a:ea typeface="+mj-ea"/>
                <a:cs typeface="+mj-cs"/>
              </a:rPr>
              <a:t>Traditional Programming vs Machine Learning</a:t>
            </a:r>
          </a:p>
        </p:txBody>
      </p:sp>
      <p:sp>
        <p:nvSpPr>
          <p:cNvPr id="7" name="TextBox 6">
            <a:extLst>
              <a:ext uri="{FF2B5EF4-FFF2-40B4-BE49-F238E27FC236}">
                <a16:creationId xmlns:a16="http://schemas.microsoft.com/office/drawing/2014/main" id="{2F9AD654-8D5C-AA37-7FB8-1BCC5240E4C4}"/>
              </a:ext>
            </a:extLst>
          </p:cNvPr>
          <p:cNvSpPr txBox="1"/>
          <p:nvPr/>
        </p:nvSpPr>
        <p:spPr>
          <a:xfrm>
            <a:off x="743412" y="781927"/>
            <a:ext cx="3486616" cy="461665"/>
          </a:xfrm>
          <a:prstGeom prst="rect">
            <a:avLst/>
          </a:prstGeom>
          <a:noFill/>
        </p:spPr>
        <p:txBody>
          <a:bodyPr wrap="square">
            <a:spAutoFit/>
          </a:bodyPr>
          <a:lstStyle/>
          <a:p>
            <a:pPr algn="l"/>
            <a:r>
              <a:rPr lang="en-US" sz="2400" b="0" i="0" dirty="0">
                <a:solidFill>
                  <a:srgbClr val="FFC000"/>
                </a:solidFill>
                <a:effectLst/>
                <a:latin typeface="Corbel" panose="020B0503020204020204" pitchFamily="34" charset="0"/>
              </a:rPr>
              <a:t>Traditional</a:t>
            </a:r>
            <a:r>
              <a:rPr lang="en-US" sz="1800" b="0" i="0" dirty="0">
                <a:solidFill>
                  <a:srgbClr val="FFC000"/>
                </a:solidFill>
                <a:effectLst/>
                <a:latin typeface="Corbel" panose="020B0503020204020204" pitchFamily="34" charset="0"/>
              </a:rPr>
              <a:t> </a:t>
            </a:r>
            <a:r>
              <a:rPr lang="en-US" sz="2400" dirty="0">
                <a:solidFill>
                  <a:srgbClr val="FFC000"/>
                </a:solidFill>
                <a:latin typeface="Corbel" panose="020B0503020204020204" pitchFamily="34" charset="0"/>
              </a:rPr>
              <a:t>Programming</a:t>
            </a:r>
          </a:p>
        </p:txBody>
      </p:sp>
      <p:sp>
        <p:nvSpPr>
          <p:cNvPr id="24" name="TextBox 23">
            <a:extLst>
              <a:ext uri="{FF2B5EF4-FFF2-40B4-BE49-F238E27FC236}">
                <a16:creationId xmlns:a16="http://schemas.microsoft.com/office/drawing/2014/main" id="{6E4672EC-6A12-B68B-657A-C0748BAA805B}"/>
              </a:ext>
            </a:extLst>
          </p:cNvPr>
          <p:cNvSpPr txBox="1"/>
          <p:nvPr/>
        </p:nvSpPr>
        <p:spPr>
          <a:xfrm>
            <a:off x="7285464" y="800924"/>
            <a:ext cx="2676291" cy="461665"/>
          </a:xfrm>
          <a:prstGeom prst="rect">
            <a:avLst/>
          </a:prstGeom>
          <a:noFill/>
        </p:spPr>
        <p:txBody>
          <a:bodyPr wrap="square">
            <a:spAutoFit/>
          </a:bodyPr>
          <a:lstStyle/>
          <a:p>
            <a:pPr algn="l"/>
            <a:r>
              <a:rPr lang="en-US" sz="2400" b="0" i="0" dirty="0">
                <a:solidFill>
                  <a:srgbClr val="FFC000"/>
                </a:solidFill>
                <a:effectLst/>
                <a:latin typeface="Corbel" panose="020B0503020204020204" pitchFamily="34" charset="0"/>
              </a:rPr>
              <a:t>Machine Learning</a:t>
            </a:r>
            <a:endParaRPr lang="en-US" sz="2400" dirty="0">
              <a:solidFill>
                <a:srgbClr val="FFC000"/>
              </a:solidFill>
              <a:latin typeface="Corbel" panose="020B0503020204020204" pitchFamily="34" charset="0"/>
            </a:endParaRPr>
          </a:p>
        </p:txBody>
      </p:sp>
      <p:sp>
        <p:nvSpPr>
          <p:cNvPr id="5" name="TextBox 4">
            <a:extLst>
              <a:ext uri="{FF2B5EF4-FFF2-40B4-BE49-F238E27FC236}">
                <a16:creationId xmlns:a16="http://schemas.microsoft.com/office/drawing/2014/main" id="{E6A26C4B-6DE2-6CB4-B2D4-75A9612CCBAE}"/>
              </a:ext>
            </a:extLst>
          </p:cNvPr>
          <p:cNvSpPr txBox="1"/>
          <p:nvPr/>
        </p:nvSpPr>
        <p:spPr>
          <a:xfrm>
            <a:off x="550125" y="1243592"/>
            <a:ext cx="5099825" cy="738664"/>
          </a:xfrm>
          <a:prstGeom prst="rect">
            <a:avLst/>
          </a:prstGeom>
          <a:noFill/>
        </p:spPr>
        <p:txBody>
          <a:bodyPr wrap="square">
            <a:spAutoFit/>
          </a:bodyPr>
          <a:lstStyle/>
          <a:p>
            <a:r>
              <a:rPr lang="en-US" sz="1400" b="0" i="0" dirty="0">
                <a:solidFill>
                  <a:srgbClr val="D1D5DB"/>
                </a:solidFill>
                <a:effectLst/>
                <a:latin typeface="Söhne"/>
              </a:rPr>
              <a:t>The programmer writes explicit rules or instructions to solve a specific problem. These rules are based on a predetermined logic or set of conditions.</a:t>
            </a:r>
            <a:endParaRPr lang="en-IN" sz="1400" dirty="0"/>
          </a:p>
        </p:txBody>
      </p:sp>
      <p:sp>
        <p:nvSpPr>
          <p:cNvPr id="8" name="TextBox 7">
            <a:extLst>
              <a:ext uri="{FF2B5EF4-FFF2-40B4-BE49-F238E27FC236}">
                <a16:creationId xmlns:a16="http://schemas.microsoft.com/office/drawing/2014/main" id="{5E99E584-7E7E-A82D-6581-8683AD5C0E08}"/>
              </a:ext>
            </a:extLst>
          </p:cNvPr>
          <p:cNvSpPr txBox="1"/>
          <p:nvPr/>
        </p:nvSpPr>
        <p:spPr>
          <a:xfrm>
            <a:off x="6148042" y="1289759"/>
            <a:ext cx="4828478" cy="1569660"/>
          </a:xfrm>
          <a:prstGeom prst="rect">
            <a:avLst/>
          </a:prstGeom>
          <a:noFill/>
        </p:spPr>
        <p:txBody>
          <a:bodyPr wrap="square">
            <a:spAutoFit/>
          </a:bodyPr>
          <a:lstStyle>
            <a:defPPr>
              <a:defRPr lang="en-US"/>
            </a:defPPr>
            <a:lvl1pPr>
              <a:defRPr sz="1400" b="0" i="0">
                <a:solidFill>
                  <a:srgbClr val="D1D5DB"/>
                </a:solidFill>
                <a:effectLst/>
                <a:latin typeface="Söhne"/>
              </a:defRPr>
            </a:lvl1pPr>
          </a:lstStyle>
          <a:p>
            <a:r>
              <a:rPr lang="en-US" dirty="0"/>
              <a:t>ML takes a different approach by training models on data to learn patterns and make predictions or decisions. Instead of explicitly programming rules, ML algorithms automatically learn patterns from data and generalize them to make predictions on new, unseen data.</a:t>
            </a:r>
            <a:endParaRPr lang="en-IN" dirty="0"/>
          </a:p>
        </p:txBody>
      </p:sp>
      <p:sp>
        <p:nvSpPr>
          <p:cNvPr id="13" name="TextBox 12">
            <a:extLst>
              <a:ext uri="{FF2B5EF4-FFF2-40B4-BE49-F238E27FC236}">
                <a16:creationId xmlns:a16="http://schemas.microsoft.com/office/drawing/2014/main" id="{797FED95-84CE-8FDC-9EB7-AA5B59717A25}"/>
              </a:ext>
            </a:extLst>
          </p:cNvPr>
          <p:cNvSpPr txBox="1"/>
          <p:nvPr/>
        </p:nvSpPr>
        <p:spPr>
          <a:xfrm>
            <a:off x="550125" y="2541961"/>
            <a:ext cx="4646343" cy="954107"/>
          </a:xfrm>
          <a:prstGeom prst="rect">
            <a:avLst/>
          </a:prstGeom>
          <a:noFill/>
        </p:spPr>
        <p:txBody>
          <a:bodyPr wrap="square">
            <a:spAutoFit/>
          </a:bodyPr>
          <a:lstStyle>
            <a:defPPr>
              <a:defRPr lang="en-US"/>
            </a:defPPr>
            <a:lvl1pPr>
              <a:defRPr sz="1400" b="0" i="0">
                <a:solidFill>
                  <a:srgbClr val="D1D5DB"/>
                </a:solidFill>
                <a:effectLst/>
                <a:latin typeface="Söhne"/>
              </a:defRPr>
            </a:lvl1pPr>
          </a:lstStyle>
          <a:p>
            <a:r>
              <a:rPr lang="en-US" dirty="0"/>
              <a:t>Traditional programs are well-suited for tasks with well-defined rules and structures. They are effective in scenarios where the input-output relationship is known and predictable.</a:t>
            </a:r>
            <a:endParaRPr lang="en-IN" dirty="0"/>
          </a:p>
        </p:txBody>
      </p:sp>
      <p:sp>
        <p:nvSpPr>
          <p:cNvPr id="16" name="TextBox 15">
            <a:extLst>
              <a:ext uri="{FF2B5EF4-FFF2-40B4-BE49-F238E27FC236}">
                <a16:creationId xmlns:a16="http://schemas.microsoft.com/office/drawing/2014/main" id="{BB4CCA48-8D39-320B-ED18-70FD38DEAFA6}"/>
              </a:ext>
            </a:extLst>
          </p:cNvPr>
          <p:cNvSpPr txBox="1"/>
          <p:nvPr/>
        </p:nvSpPr>
        <p:spPr>
          <a:xfrm>
            <a:off x="6148042" y="2586443"/>
            <a:ext cx="5609063" cy="1169551"/>
          </a:xfrm>
          <a:prstGeom prst="rect">
            <a:avLst/>
          </a:prstGeom>
          <a:noFill/>
        </p:spPr>
        <p:txBody>
          <a:bodyPr wrap="square">
            <a:spAutoFit/>
          </a:bodyPr>
          <a:lstStyle>
            <a:defPPr>
              <a:defRPr lang="en-US"/>
            </a:defPPr>
            <a:lvl1pPr>
              <a:defRPr sz="1400" b="0" i="0">
                <a:solidFill>
                  <a:srgbClr val="D1D5DB"/>
                </a:solidFill>
                <a:effectLst/>
                <a:latin typeface="Söhne"/>
              </a:defRPr>
            </a:lvl1pPr>
          </a:lstStyle>
          <a:p>
            <a:r>
              <a:rPr lang="en-US" dirty="0"/>
              <a:t>Machine learning excels in handling complex and uncertain tasks. It can analyze large volumes of data, identify patterns, and make predictions or decisions based on probabilistic reasoning. ML models can adapt to new data and update their behavior, allowing them to handle dynamic and evolving scenarios.</a:t>
            </a:r>
            <a:endParaRPr lang="en-IN" dirty="0"/>
          </a:p>
        </p:txBody>
      </p:sp>
      <p:sp>
        <p:nvSpPr>
          <p:cNvPr id="21" name="TextBox 20">
            <a:extLst>
              <a:ext uri="{FF2B5EF4-FFF2-40B4-BE49-F238E27FC236}">
                <a16:creationId xmlns:a16="http://schemas.microsoft.com/office/drawing/2014/main" id="{32A5CE9F-0AE5-702E-DC2E-583B5AE4EBAE}"/>
              </a:ext>
            </a:extLst>
          </p:cNvPr>
          <p:cNvSpPr txBox="1"/>
          <p:nvPr/>
        </p:nvSpPr>
        <p:spPr>
          <a:xfrm>
            <a:off x="548271" y="3926879"/>
            <a:ext cx="4442459" cy="523220"/>
          </a:xfrm>
          <a:prstGeom prst="rect">
            <a:avLst/>
          </a:prstGeom>
          <a:noFill/>
        </p:spPr>
        <p:txBody>
          <a:bodyPr wrap="square">
            <a:spAutoFit/>
          </a:bodyPr>
          <a:lstStyle>
            <a:defPPr>
              <a:defRPr lang="en-US"/>
            </a:defPPr>
            <a:lvl1pPr>
              <a:defRPr sz="1400" b="0" i="0">
                <a:solidFill>
                  <a:srgbClr val="D1D5DB"/>
                </a:solidFill>
                <a:effectLst/>
                <a:latin typeface="Söhne"/>
              </a:defRPr>
            </a:lvl1pPr>
          </a:lstStyle>
          <a:p>
            <a:r>
              <a:rPr lang="en-US" dirty="0"/>
              <a:t>May require extensive modifications or rewriting to adapt to new situations.</a:t>
            </a:r>
            <a:endParaRPr lang="en-IN" dirty="0"/>
          </a:p>
        </p:txBody>
      </p:sp>
      <p:sp>
        <p:nvSpPr>
          <p:cNvPr id="38" name="TextBox 37">
            <a:extLst>
              <a:ext uri="{FF2B5EF4-FFF2-40B4-BE49-F238E27FC236}">
                <a16:creationId xmlns:a16="http://schemas.microsoft.com/office/drawing/2014/main" id="{BBB9F90E-84A4-6B56-A304-36E8B65672F2}"/>
              </a:ext>
            </a:extLst>
          </p:cNvPr>
          <p:cNvSpPr txBox="1"/>
          <p:nvPr/>
        </p:nvSpPr>
        <p:spPr>
          <a:xfrm>
            <a:off x="6096000" y="3878757"/>
            <a:ext cx="5609063" cy="1169551"/>
          </a:xfrm>
          <a:prstGeom prst="rect">
            <a:avLst/>
          </a:prstGeom>
          <a:noFill/>
        </p:spPr>
        <p:txBody>
          <a:bodyPr wrap="square">
            <a:spAutoFit/>
          </a:bodyPr>
          <a:lstStyle>
            <a:defPPr>
              <a:defRPr lang="en-US"/>
            </a:defPPr>
            <a:lvl1pPr>
              <a:defRPr sz="1400" b="0" i="0">
                <a:solidFill>
                  <a:srgbClr val="D1D5DB"/>
                </a:solidFill>
                <a:effectLst/>
                <a:latin typeface="Söhne"/>
              </a:defRPr>
            </a:lvl1pPr>
          </a:lstStyle>
          <a:p>
            <a:r>
              <a:rPr lang="en-US" dirty="0"/>
              <a:t>ML models have the ability to generalize from the training data and make predictions on new, unseen data. They can handle a wide range of inputs and generalize patterns to make predictions on similar examples. ML models are more scalable and can handle diverse and evolving datasets without significant reprogramming efforts.</a:t>
            </a:r>
            <a:endParaRPr lang="en-IN" dirty="0"/>
          </a:p>
        </p:txBody>
      </p:sp>
      <p:sp>
        <p:nvSpPr>
          <p:cNvPr id="40" name="TextBox 39">
            <a:extLst>
              <a:ext uri="{FF2B5EF4-FFF2-40B4-BE49-F238E27FC236}">
                <a16:creationId xmlns:a16="http://schemas.microsoft.com/office/drawing/2014/main" id="{634E5230-FCDA-D724-5B89-9E884BDEC022}"/>
              </a:ext>
            </a:extLst>
          </p:cNvPr>
          <p:cNvSpPr txBox="1"/>
          <p:nvPr/>
        </p:nvSpPr>
        <p:spPr>
          <a:xfrm>
            <a:off x="548271" y="5048308"/>
            <a:ext cx="4571813" cy="1169551"/>
          </a:xfrm>
          <a:prstGeom prst="rect">
            <a:avLst/>
          </a:prstGeom>
          <a:noFill/>
        </p:spPr>
        <p:txBody>
          <a:bodyPr wrap="square">
            <a:spAutoFit/>
          </a:bodyPr>
          <a:lstStyle>
            <a:defPPr>
              <a:defRPr lang="en-US"/>
            </a:defPPr>
            <a:lvl1pPr>
              <a:defRPr sz="1400" b="0" i="0">
                <a:solidFill>
                  <a:srgbClr val="D1D5DB"/>
                </a:solidFill>
                <a:effectLst/>
                <a:latin typeface="Söhne"/>
              </a:defRPr>
            </a:lvl1pPr>
          </a:lstStyle>
          <a:p>
            <a:r>
              <a:rPr lang="en-US" dirty="0"/>
              <a:t>Traditional programming involves a systematic and structured process of designing, coding, testing, and debugging the program to achieve the desired functionality. It requires a clear understanding of the problem domain and the logic required to solve it.</a:t>
            </a:r>
            <a:endParaRPr lang="en-IN" dirty="0"/>
          </a:p>
        </p:txBody>
      </p:sp>
      <p:sp>
        <p:nvSpPr>
          <p:cNvPr id="42" name="TextBox 41">
            <a:extLst>
              <a:ext uri="{FF2B5EF4-FFF2-40B4-BE49-F238E27FC236}">
                <a16:creationId xmlns:a16="http://schemas.microsoft.com/office/drawing/2014/main" id="{8F02860C-8135-0207-87F2-5DE545F02843}"/>
              </a:ext>
            </a:extLst>
          </p:cNvPr>
          <p:cNvSpPr txBox="1"/>
          <p:nvPr/>
        </p:nvSpPr>
        <p:spPr>
          <a:xfrm>
            <a:off x="6096000" y="5048308"/>
            <a:ext cx="6136888" cy="1169551"/>
          </a:xfrm>
          <a:prstGeom prst="rect">
            <a:avLst/>
          </a:prstGeom>
          <a:noFill/>
        </p:spPr>
        <p:txBody>
          <a:bodyPr wrap="square">
            <a:spAutoFit/>
          </a:bodyPr>
          <a:lstStyle/>
          <a:p>
            <a:r>
              <a:rPr lang="en-US" sz="1400" dirty="0">
                <a:solidFill>
                  <a:srgbClr val="D1D5DB"/>
                </a:solidFill>
                <a:latin typeface="Söhne"/>
              </a:rPr>
              <a:t>Machine learning development involves data collection, preprocessing, model selection, training, and evaluation. It requires a strong focus on data quality, feature engineering, and iterative experimentation to optimize the model's performance. The development process also includes fine-tuning the model parameters and monitoring its performance over time.</a:t>
            </a:r>
            <a:endParaRPr lang="en-IN" sz="1400" dirty="0">
              <a:solidFill>
                <a:srgbClr val="D1D5DB"/>
              </a:solidFill>
              <a:latin typeface="Söhne"/>
            </a:endParaRPr>
          </a:p>
        </p:txBody>
      </p:sp>
    </p:spTree>
    <p:extLst>
      <p:ext uri="{BB962C8B-B14F-4D97-AF65-F5344CB8AC3E}">
        <p14:creationId xmlns:p14="http://schemas.microsoft.com/office/powerpoint/2010/main" val="4075303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24"/>
                                        </p:tgtEl>
                                        <p:attrNameLst>
                                          <p:attrName>style.visibility</p:attrName>
                                        </p:attrNameLst>
                                      </p:cBhvr>
                                      <p:to>
                                        <p:strVal val="visible"/>
                                      </p:to>
                                    </p:set>
                                    <p:animEffect transition="in" filter="fade">
                                      <p:cBhvr>
                                        <p:cTn id="14" dur="1000"/>
                                        <p:tgtEl>
                                          <p:spTgt spid="24"/>
                                        </p:tgtEl>
                                      </p:cBhvr>
                                    </p:animEffect>
                                    <p:anim calcmode="lin" valueType="num">
                                      <p:cBhvr>
                                        <p:cTn id="15" dur="1000" fill="hold"/>
                                        <p:tgtEl>
                                          <p:spTgt spid="24"/>
                                        </p:tgtEl>
                                        <p:attrNameLst>
                                          <p:attrName>ppt_x</p:attrName>
                                        </p:attrNameLst>
                                      </p:cBhvr>
                                      <p:tavLst>
                                        <p:tav tm="0">
                                          <p:val>
                                            <p:strVal val="#ppt_x"/>
                                          </p:val>
                                        </p:tav>
                                        <p:tav tm="100000">
                                          <p:val>
                                            <p:strVal val="#ppt_x"/>
                                          </p:val>
                                        </p:tav>
                                      </p:tavLst>
                                    </p:anim>
                                    <p:anim calcmode="lin" valueType="num">
                                      <p:cBhvr>
                                        <p:cTn id="16"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1000"/>
                                        <p:tgtEl>
                                          <p:spTgt spid="5"/>
                                        </p:tgtEl>
                                      </p:cBhvr>
                                    </p:animEffect>
                                    <p:anim calcmode="lin" valueType="num">
                                      <p:cBhvr>
                                        <p:cTn id="22" dur="1000" fill="hold"/>
                                        <p:tgtEl>
                                          <p:spTgt spid="5"/>
                                        </p:tgtEl>
                                        <p:attrNameLst>
                                          <p:attrName>ppt_x</p:attrName>
                                        </p:attrNameLst>
                                      </p:cBhvr>
                                      <p:tavLst>
                                        <p:tav tm="0">
                                          <p:val>
                                            <p:strVal val="#ppt_x"/>
                                          </p:val>
                                        </p:tav>
                                        <p:tav tm="100000">
                                          <p:val>
                                            <p:strVal val="#ppt_x"/>
                                          </p:val>
                                        </p:tav>
                                      </p:tavLst>
                                    </p:anim>
                                    <p:anim calcmode="lin" valueType="num">
                                      <p:cBhvr>
                                        <p:cTn id="23"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fade">
                                      <p:cBhvr>
                                        <p:cTn id="28" dur="1000"/>
                                        <p:tgtEl>
                                          <p:spTgt spid="8"/>
                                        </p:tgtEl>
                                      </p:cBhvr>
                                    </p:animEffect>
                                    <p:anim calcmode="lin" valueType="num">
                                      <p:cBhvr>
                                        <p:cTn id="29" dur="1000" fill="hold"/>
                                        <p:tgtEl>
                                          <p:spTgt spid="8"/>
                                        </p:tgtEl>
                                        <p:attrNameLst>
                                          <p:attrName>ppt_x</p:attrName>
                                        </p:attrNameLst>
                                      </p:cBhvr>
                                      <p:tavLst>
                                        <p:tav tm="0">
                                          <p:val>
                                            <p:strVal val="#ppt_x"/>
                                          </p:val>
                                        </p:tav>
                                        <p:tav tm="100000">
                                          <p:val>
                                            <p:strVal val="#ppt_x"/>
                                          </p:val>
                                        </p:tav>
                                      </p:tavLst>
                                    </p:anim>
                                    <p:anim calcmode="lin" valueType="num">
                                      <p:cBhvr>
                                        <p:cTn id="30"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1000"/>
                                        <p:tgtEl>
                                          <p:spTgt spid="13"/>
                                        </p:tgtEl>
                                      </p:cBhvr>
                                    </p:animEffect>
                                    <p:anim calcmode="lin" valueType="num">
                                      <p:cBhvr>
                                        <p:cTn id="36" dur="1000" fill="hold"/>
                                        <p:tgtEl>
                                          <p:spTgt spid="13"/>
                                        </p:tgtEl>
                                        <p:attrNameLst>
                                          <p:attrName>ppt_x</p:attrName>
                                        </p:attrNameLst>
                                      </p:cBhvr>
                                      <p:tavLst>
                                        <p:tav tm="0">
                                          <p:val>
                                            <p:strVal val="#ppt_x"/>
                                          </p:val>
                                        </p:tav>
                                        <p:tav tm="100000">
                                          <p:val>
                                            <p:strVal val="#ppt_x"/>
                                          </p:val>
                                        </p:tav>
                                      </p:tavLst>
                                    </p:anim>
                                    <p:anim calcmode="lin" valueType="num">
                                      <p:cBhvr>
                                        <p:cTn id="37"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fade">
                                      <p:cBhvr>
                                        <p:cTn id="42" dur="1000"/>
                                        <p:tgtEl>
                                          <p:spTgt spid="16"/>
                                        </p:tgtEl>
                                      </p:cBhvr>
                                    </p:animEffect>
                                    <p:anim calcmode="lin" valueType="num">
                                      <p:cBhvr>
                                        <p:cTn id="43" dur="1000" fill="hold"/>
                                        <p:tgtEl>
                                          <p:spTgt spid="16"/>
                                        </p:tgtEl>
                                        <p:attrNameLst>
                                          <p:attrName>ppt_x</p:attrName>
                                        </p:attrNameLst>
                                      </p:cBhvr>
                                      <p:tavLst>
                                        <p:tav tm="0">
                                          <p:val>
                                            <p:strVal val="#ppt_x"/>
                                          </p:val>
                                        </p:tav>
                                        <p:tav tm="100000">
                                          <p:val>
                                            <p:strVal val="#ppt_x"/>
                                          </p:val>
                                        </p:tav>
                                      </p:tavLst>
                                    </p:anim>
                                    <p:anim calcmode="lin" valueType="num">
                                      <p:cBhvr>
                                        <p:cTn id="44"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21"/>
                                        </p:tgtEl>
                                        <p:attrNameLst>
                                          <p:attrName>style.visibility</p:attrName>
                                        </p:attrNameLst>
                                      </p:cBhvr>
                                      <p:to>
                                        <p:strVal val="visible"/>
                                      </p:to>
                                    </p:set>
                                    <p:animEffect transition="in" filter="fade">
                                      <p:cBhvr>
                                        <p:cTn id="49" dur="1000"/>
                                        <p:tgtEl>
                                          <p:spTgt spid="21"/>
                                        </p:tgtEl>
                                      </p:cBhvr>
                                    </p:animEffect>
                                    <p:anim calcmode="lin" valueType="num">
                                      <p:cBhvr>
                                        <p:cTn id="50" dur="1000" fill="hold"/>
                                        <p:tgtEl>
                                          <p:spTgt spid="21"/>
                                        </p:tgtEl>
                                        <p:attrNameLst>
                                          <p:attrName>ppt_x</p:attrName>
                                        </p:attrNameLst>
                                      </p:cBhvr>
                                      <p:tavLst>
                                        <p:tav tm="0">
                                          <p:val>
                                            <p:strVal val="#ppt_x"/>
                                          </p:val>
                                        </p:tav>
                                        <p:tav tm="100000">
                                          <p:val>
                                            <p:strVal val="#ppt_x"/>
                                          </p:val>
                                        </p:tav>
                                      </p:tavLst>
                                    </p:anim>
                                    <p:anim calcmode="lin" valueType="num">
                                      <p:cBhvr>
                                        <p:cTn id="51"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38"/>
                                        </p:tgtEl>
                                        <p:attrNameLst>
                                          <p:attrName>style.visibility</p:attrName>
                                        </p:attrNameLst>
                                      </p:cBhvr>
                                      <p:to>
                                        <p:strVal val="visible"/>
                                      </p:to>
                                    </p:set>
                                    <p:animEffect transition="in" filter="fade">
                                      <p:cBhvr>
                                        <p:cTn id="56" dur="1000"/>
                                        <p:tgtEl>
                                          <p:spTgt spid="38"/>
                                        </p:tgtEl>
                                      </p:cBhvr>
                                    </p:animEffect>
                                    <p:anim calcmode="lin" valueType="num">
                                      <p:cBhvr>
                                        <p:cTn id="57" dur="1000" fill="hold"/>
                                        <p:tgtEl>
                                          <p:spTgt spid="38"/>
                                        </p:tgtEl>
                                        <p:attrNameLst>
                                          <p:attrName>ppt_x</p:attrName>
                                        </p:attrNameLst>
                                      </p:cBhvr>
                                      <p:tavLst>
                                        <p:tav tm="0">
                                          <p:val>
                                            <p:strVal val="#ppt_x"/>
                                          </p:val>
                                        </p:tav>
                                        <p:tav tm="100000">
                                          <p:val>
                                            <p:strVal val="#ppt_x"/>
                                          </p:val>
                                        </p:tav>
                                      </p:tavLst>
                                    </p:anim>
                                    <p:anim calcmode="lin" valueType="num">
                                      <p:cBhvr>
                                        <p:cTn id="58" dur="1000" fill="hold"/>
                                        <p:tgtEl>
                                          <p:spTgt spid="38"/>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grpId="0" nodeType="clickEffect">
                                  <p:stCondLst>
                                    <p:cond delay="0"/>
                                  </p:stCondLst>
                                  <p:childTnLst>
                                    <p:set>
                                      <p:cBhvr>
                                        <p:cTn id="62" dur="1" fill="hold">
                                          <p:stCondLst>
                                            <p:cond delay="0"/>
                                          </p:stCondLst>
                                        </p:cTn>
                                        <p:tgtEl>
                                          <p:spTgt spid="40"/>
                                        </p:tgtEl>
                                        <p:attrNameLst>
                                          <p:attrName>style.visibility</p:attrName>
                                        </p:attrNameLst>
                                      </p:cBhvr>
                                      <p:to>
                                        <p:strVal val="visible"/>
                                      </p:to>
                                    </p:set>
                                    <p:animEffect transition="in" filter="fade">
                                      <p:cBhvr>
                                        <p:cTn id="63" dur="1000"/>
                                        <p:tgtEl>
                                          <p:spTgt spid="40"/>
                                        </p:tgtEl>
                                      </p:cBhvr>
                                    </p:animEffect>
                                    <p:anim calcmode="lin" valueType="num">
                                      <p:cBhvr>
                                        <p:cTn id="64" dur="1000" fill="hold"/>
                                        <p:tgtEl>
                                          <p:spTgt spid="40"/>
                                        </p:tgtEl>
                                        <p:attrNameLst>
                                          <p:attrName>ppt_x</p:attrName>
                                        </p:attrNameLst>
                                      </p:cBhvr>
                                      <p:tavLst>
                                        <p:tav tm="0">
                                          <p:val>
                                            <p:strVal val="#ppt_x"/>
                                          </p:val>
                                        </p:tav>
                                        <p:tav tm="100000">
                                          <p:val>
                                            <p:strVal val="#ppt_x"/>
                                          </p:val>
                                        </p:tav>
                                      </p:tavLst>
                                    </p:anim>
                                    <p:anim calcmode="lin" valueType="num">
                                      <p:cBhvr>
                                        <p:cTn id="65" dur="1000" fill="hold"/>
                                        <p:tgtEl>
                                          <p:spTgt spid="40"/>
                                        </p:tgtEl>
                                        <p:attrNameLst>
                                          <p:attrName>ppt_y</p:attrName>
                                        </p:attrNameLst>
                                      </p:cBhvr>
                                      <p:tavLst>
                                        <p:tav tm="0">
                                          <p:val>
                                            <p:strVal val="#ppt_y+.1"/>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42" presetClass="entr" presetSubtype="0" fill="hold" grpId="0" nodeType="clickEffect">
                                  <p:stCondLst>
                                    <p:cond delay="0"/>
                                  </p:stCondLst>
                                  <p:childTnLst>
                                    <p:set>
                                      <p:cBhvr>
                                        <p:cTn id="69" dur="1" fill="hold">
                                          <p:stCondLst>
                                            <p:cond delay="0"/>
                                          </p:stCondLst>
                                        </p:cTn>
                                        <p:tgtEl>
                                          <p:spTgt spid="42"/>
                                        </p:tgtEl>
                                        <p:attrNameLst>
                                          <p:attrName>style.visibility</p:attrName>
                                        </p:attrNameLst>
                                      </p:cBhvr>
                                      <p:to>
                                        <p:strVal val="visible"/>
                                      </p:to>
                                    </p:set>
                                    <p:animEffect transition="in" filter="fade">
                                      <p:cBhvr>
                                        <p:cTn id="70" dur="1000"/>
                                        <p:tgtEl>
                                          <p:spTgt spid="42"/>
                                        </p:tgtEl>
                                      </p:cBhvr>
                                    </p:animEffect>
                                    <p:anim calcmode="lin" valueType="num">
                                      <p:cBhvr>
                                        <p:cTn id="71" dur="1000" fill="hold"/>
                                        <p:tgtEl>
                                          <p:spTgt spid="42"/>
                                        </p:tgtEl>
                                        <p:attrNameLst>
                                          <p:attrName>ppt_x</p:attrName>
                                        </p:attrNameLst>
                                      </p:cBhvr>
                                      <p:tavLst>
                                        <p:tav tm="0">
                                          <p:val>
                                            <p:strVal val="#ppt_x"/>
                                          </p:val>
                                        </p:tav>
                                        <p:tav tm="100000">
                                          <p:val>
                                            <p:strVal val="#ppt_x"/>
                                          </p:val>
                                        </p:tav>
                                      </p:tavLst>
                                    </p:anim>
                                    <p:anim calcmode="lin" valueType="num">
                                      <p:cBhvr>
                                        <p:cTn id="72" dur="1000" fill="hold"/>
                                        <p:tgtEl>
                                          <p:spTgt spid="4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4" grpId="0"/>
      <p:bldP spid="5" grpId="0"/>
      <p:bldP spid="8" grpId="0"/>
      <p:bldP spid="13" grpId="0"/>
      <p:bldP spid="16" grpId="0"/>
      <p:bldP spid="21" grpId="0"/>
      <p:bldP spid="38" grpId="0"/>
      <p:bldP spid="40" grpId="0"/>
      <p:bldP spid="4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bg1">
                <a:lumMod val="25000"/>
              </a:schemeClr>
            </a:gs>
            <a:gs pos="70000">
              <a:srgbClr val="0D0D0D"/>
            </a:gs>
            <a:gs pos="96000">
              <a:schemeClr val="bg1">
                <a:lumMod val="95000"/>
                <a:lumOff val="5000"/>
              </a:schemeClr>
            </a:gs>
            <a:gs pos="97000">
              <a:schemeClr val="bg1">
                <a:lumMod val="33000"/>
              </a:schemeClr>
            </a:gs>
          </a:gsLst>
          <a:lin ang="2700000" scaled="1"/>
          <a:tileRect/>
        </a:gradFill>
        <a:effectLst/>
      </p:bgPr>
    </p:bg>
    <p:spTree>
      <p:nvGrpSpPr>
        <p:cNvPr id="1" name=""/>
        <p:cNvGrpSpPr/>
        <p:nvPr/>
      </p:nvGrpSpPr>
      <p:grpSpPr>
        <a:xfrm>
          <a:off x="0" y="0"/>
          <a:ext cx="0" cy="0"/>
          <a:chOff x="0" y="0"/>
          <a:chExt cx="0" cy="0"/>
        </a:xfrm>
      </p:grpSpPr>
      <p:sp>
        <p:nvSpPr>
          <p:cNvPr id="3" name="Freeform: Shape 2">
            <a:extLst>
              <a:ext uri="{FF2B5EF4-FFF2-40B4-BE49-F238E27FC236}">
                <a16:creationId xmlns:a16="http://schemas.microsoft.com/office/drawing/2014/main" id="{6E5C307E-5D5D-99BB-E495-A7B19E8A6715}"/>
              </a:ext>
            </a:extLst>
          </p:cNvPr>
          <p:cNvSpPr/>
          <p:nvPr/>
        </p:nvSpPr>
        <p:spPr>
          <a:xfrm>
            <a:off x="5060314" y="3515671"/>
            <a:ext cx="5417187" cy="515549"/>
          </a:xfrm>
          <a:custGeom>
            <a:avLst/>
            <a:gdLst>
              <a:gd name="connsiteX0" fmla="*/ 0 w 6440444"/>
              <a:gd name="connsiteY0" fmla="*/ 0 h 510612"/>
              <a:gd name="connsiteX1" fmla="*/ 6184990 w 6440444"/>
              <a:gd name="connsiteY1" fmla="*/ 0 h 510612"/>
              <a:gd name="connsiteX2" fmla="*/ 6440444 w 6440444"/>
              <a:gd name="connsiteY2" fmla="*/ 255306 h 510612"/>
              <a:gd name="connsiteX3" fmla="*/ 6184990 w 6440444"/>
              <a:gd name="connsiteY3" fmla="*/ 510612 h 510612"/>
              <a:gd name="connsiteX4" fmla="*/ 0 w 6440444"/>
              <a:gd name="connsiteY4" fmla="*/ 510612 h 5106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40444" h="510612">
                <a:moveTo>
                  <a:pt x="0" y="0"/>
                </a:moveTo>
                <a:lnTo>
                  <a:pt x="6184990" y="0"/>
                </a:lnTo>
                <a:cubicBezTo>
                  <a:pt x="6325821" y="0"/>
                  <a:pt x="6440444" y="114510"/>
                  <a:pt x="6440444" y="255306"/>
                </a:cubicBezTo>
                <a:cubicBezTo>
                  <a:pt x="6440444" y="396103"/>
                  <a:pt x="6325821" y="510612"/>
                  <a:pt x="6184990" y="510612"/>
                </a:cubicBezTo>
                <a:lnTo>
                  <a:pt x="0" y="510612"/>
                </a:lnTo>
                <a:close/>
              </a:path>
            </a:pathLst>
          </a:custGeom>
          <a:solidFill>
            <a:schemeClr val="accent3">
              <a:lumMod val="60000"/>
              <a:lumOff val="40000"/>
            </a:schemeClr>
          </a:solidFill>
          <a:ln w="12700">
            <a:miter lim="400000"/>
          </a:ln>
        </p:spPr>
        <p:txBody>
          <a:bodyPr wrap="square" lIns="1280160" tIns="38100" rIns="38100" bIns="38100" anchor="ctr">
            <a:noAutofit/>
          </a:bodyPr>
          <a:lstStyle/>
          <a:p>
            <a:pPr>
              <a:lnSpc>
                <a:spcPts val="1600"/>
              </a:lnSpc>
              <a:spcAft>
                <a:spcPts val="600"/>
              </a:spcAft>
            </a:pPr>
            <a:endParaRPr lang="en-US" sz="1500" noProof="1">
              <a:solidFill>
                <a:srgbClr val="FFFFFF"/>
              </a:solidFill>
            </a:endParaRPr>
          </a:p>
        </p:txBody>
      </p:sp>
      <p:sp>
        <p:nvSpPr>
          <p:cNvPr id="91" name="Freeform: Shape 90">
            <a:extLst>
              <a:ext uri="{FF2B5EF4-FFF2-40B4-BE49-F238E27FC236}">
                <a16:creationId xmlns:a16="http://schemas.microsoft.com/office/drawing/2014/main" id="{E49D9A30-B547-8C2A-2440-B47CAAFFBD48}"/>
              </a:ext>
            </a:extLst>
          </p:cNvPr>
          <p:cNvSpPr/>
          <p:nvPr/>
        </p:nvSpPr>
        <p:spPr>
          <a:xfrm>
            <a:off x="5060314" y="2906387"/>
            <a:ext cx="5417187" cy="515549"/>
          </a:xfrm>
          <a:custGeom>
            <a:avLst/>
            <a:gdLst>
              <a:gd name="connsiteX0" fmla="*/ 0 w 6440444"/>
              <a:gd name="connsiteY0" fmla="*/ 0 h 510612"/>
              <a:gd name="connsiteX1" fmla="*/ 6184990 w 6440444"/>
              <a:gd name="connsiteY1" fmla="*/ 0 h 510612"/>
              <a:gd name="connsiteX2" fmla="*/ 6440444 w 6440444"/>
              <a:gd name="connsiteY2" fmla="*/ 255306 h 510612"/>
              <a:gd name="connsiteX3" fmla="*/ 6184990 w 6440444"/>
              <a:gd name="connsiteY3" fmla="*/ 510612 h 510612"/>
              <a:gd name="connsiteX4" fmla="*/ 0 w 6440444"/>
              <a:gd name="connsiteY4" fmla="*/ 510612 h 5106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40444" h="510612">
                <a:moveTo>
                  <a:pt x="0" y="0"/>
                </a:moveTo>
                <a:lnTo>
                  <a:pt x="6184990" y="0"/>
                </a:lnTo>
                <a:cubicBezTo>
                  <a:pt x="6325821" y="0"/>
                  <a:pt x="6440444" y="114510"/>
                  <a:pt x="6440444" y="255306"/>
                </a:cubicBezTo>
                <a:cubicBezTo>
                  <a:pt x="6440444" y="396103"/>
                  <a:pt x="6325821" y="510612"/>
                  <a:pt x="6184990" y="510612"/>
                </a:cubicBezTo>
                <a:lnTo>
                  <a:pt x="0" y="510612"/>
                </a:lnTo>
                <a:close/>
              </a:path>
            </a:pathLst>
          </a:custGeom>
          <a:solidFill>
            <a:schemeClr val="accent5">
              <a:lumMod val="75000"/>
            </a:schemeClr>
          </a:solidFill>
          <a:ln w="12700">
            <a:miter lim="400000"/>
          </a:ln>
        </p:spPr>
        <p:txBody>
          <a:bodyPr wrap="square" lIns="1554480" tIns="38100" rIns="38100" bIns="38100" anchor="ctr">
            <a:noAutofit/>
          </a:bodyPr>
          <a:lstStyle/>
          <a:p>
            <a:pPr>
              <a:lnSpc>
                <a:spcPts val="1600"/>
              </a:lnSpc>
              <a:spcAft>
                <a:spcPts val="600"/>
              </a:spcAft>
            </a:pPr>
            <a:endParaRPr lang="en-US" b="1" noProof="1">
              <a:solidFill>
                <a:schemeClr val="bg1"/>
              </a:solidFill>
              <a:latin typeface="Corbel" panose="020B0503020204020204" pitchFamily="34" charset="0"/>
            </a:endParaRPr>
          </a:p>
        </p:txBody>
      </p:sp>
      <p:sp>
        <p:nvSpPr>
          <p:cNvPr id="103" name="Freeform: Shape 102">
            <a:extLst>
              <a:ext uri="{FF2B5EF4-FFF2-40B4-BE49-F238E27FC236}">
                <a16:creationId xmlns:a16="http://schemas.microsoft.com/office/drawing/2014/main" id="{041ABD2E-7B83-D350-7024-B1FEE7F011E0}"/>
              </a:ext>
            </a:extLst>
          </p:cNvPr>
          <p:cNvSpPr/>
          <p:nvPr/>
        </p:nvSpPr>
        <p:spPr>
          <a:xfrm>
            <a:off x="5060315" y="2297102"/>
            <a:ext cx="5417186" cy="515549"/>
          </a:xfrm>
          <a:custGeom>
            <a:avLst/>
            <a:gdLst>
              <a:gd name="connsiteX0" fmla="*/ 0 w 6440444"/>
              <a:gd name="connsiteY0" fmla="*/ 0 h 510612"/>
              <a:gd name="connsiteX1" fmla="*/ 6184990 w 6440444"/>
              <a:gd name="connsiteY1" fmla="*/ 0 h 510612"/>
              <a:gd name="connsiteX2" fmla="*/ 6440444 w 6440444"/>
              <a:gd name="connsiteY2" fmla="*/ 255306 h 510612"/>
              <a:gd name="connsiteX3" fmla="*/ 6184990 w 6440444"/>
              <a:gd name="connsiteY3" fmla="*/ 510612 h 510612"/>
              <a:gd name="connsiteX4" fmla="*/ 0 w 6440444"/>
              <a:gd name="connsiteY4" fmla="*/ 510612 h 5106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40444" h="510612">
                <a:moveTo>
                  <a:pt x="0" y="0"/>
                </a:moveTo>
                <a:lnTo>
                  <a:pt x="6184990" y="0"/>
                </a:lnTo>
                <a:cubicBezTo>
                  <a:pt x="6325821" y="0"/>
                  <a:pt x="6440444" y="114510"/>
                  <a:pt x="6440444" y="255306"/>
                </a:cubicBezTo>
                <a:cubicBezTo>
                  <a:pt x="6440444" y="396103"/>
                  <a:pt x="6325821" y="510612"/>
                  <a:pt x="6184990" y="510612"/>
                </a:cubicBezTo>
                <a:lnTo>
                  <a:pt x="0" y="510612"/>
                </a:lnTo>
                <a:close/>
              </a:path>
            </a:pathLst>
          </a:custGeom>
          <a:solidFill>
            <a:schemeClr val="accent2">
              <a:lumMod val="75000"/>
            </a:schemeClr>
          </a:solidFill>
          <a:ln w="12700">
            <a:miter lim="400000"/>
          </a:ln>
        </p:spPr>
        <p:txBody>
          <a:bodyPr wrap="square" lIns="1737360" tIns="38100" rIns="38100" bIns="38100" anchor="ctr">
            <a:noAutofit/>
          </a:bodyPr>
          <a:lstStyle/>
          <a:p>
            <a:pPr>
              <a:lnSpc>
                <a:spcPts val="1600"/>
              </a:lnSpc>
              <a:spcAft>
                <a:spcPts val="600"/>
              </a:spcAft>
            </a:pPr>
            <a:endParaRPr lang="en-US" b="1" noProof="1">
              <a:solidFill>
                <a:schemeClr val="bg1"/>
              </a:solidFill>
              <a:latin typeface="Corbel" panose="020B0503020204020204" pitchFamily="34" charset="0"/>
            </a:endParaRPr>
          </a:p>
        </p:txBody>
      </p:sp>
      <p:sp>
        <p:nvSpPr>
          <p:cNvPr id="104" name="Freeform: Shape 103">
            <a:extLst>
              <a:ext uri="{FF2B5EF4-FFF2-40B4-BE49-F238E27FC236}">
                <a16:creationId xmlns:a16="http://schemas.microsoft.com/office/drawing/2014/main" id="{613DD26F-AD0A-0908-B06D-E4D8BC9DF71F}"/>
              </a:ext>
            </a:extLst>
          </p:cNvPr>
          <p:cNvSpPr/>
          <p:nvPr/>
        </p:nvSpPr>
        <p:spPr>
          <a:xfrm>
            <a:off x="5060315" y="1687818"/>
            <a:ext cx="5417186" cy="515549"/>
          </a:xfrm>
          <a:custGeom>
            <a:avLst/>
            <a:gdLst>
              <a:gd name="connsiteX0" fmla="*/ 0 w 6440444"/>
              <a:gd name="connsiteY0" fmla="*/ 0 h 510612"/>
              <a:gd name="connsiteX1" fmla="*/ 6184990 w 6440444"/>
              <a:gd name="connsiteY1" fmla="*/ 0 h 510612"/>
              <a:gd name="connsiteX2" fmla="*/ 6440444 w 6440444"/>
              <a:gd name="connsiteY2" fmla="*/ 255306 h 510612"/>
              <a:gd name="connsiteX3" fmla="*/ 6184990 w 6440444"/>
              <a:gd name="connsiteY3" fmla="*/ 510612 h 510612"/>
              <a:gd name="connsiteX4" fmla="*/ 0 w 6440444"/>
              <a:gd name="connsiteY4" fmla="*/ 510612 h 5106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40444" h="510612">
                <a:moveTo>
                  <a:pt x="0" y="0"/>
                </a:moveTo>
                <a:lnTo>
                  <a:pt x="6184990" y="0"/>
                </a:lnTo>
                <a:cubicBezTo>
                  <a:pt x="6325821" y="0"/>
                  <a:pt x="6440444" y="114510"/>
                  <a:pt x="6440444" y="255306"/>
                </a:cubicBezTo>
                <a:cubicBezTo>
                  <a:pt x="6440444" y="396103"/>
                  <a:pt x="6325821" y="510612"/>
                  <a:pt x="6184990" y="510612"/>
                </a:cubicBezTo>
                <a:lnTo>
                  <a:pt x="0" y="510612"/>
                </a:lnTo>
                <a:close/>
              </a:path>
            </a:pathLst>
          </a:custGeom>
          <a:solidFill>
            <a:schemeClr val="accent6">
              <a:lumMod val="75000"/>
            </a:schemeClr>
          </a:solidFill>
          <a:ln w="12700">
            <a:miter lim="400000"/>
          </a:ln>
        </p:spPr>
        <p:txBody>
          <a:bodyPr wrap="square" lIns="1554480" tIns="38100" rIns="38100" bIns="38100" anchor="ctr">
            <a:noAutofit/>
          </a:bodyPr>
          <a:lstStyle/>
          <a:p>
            <a:pPr algn="ctr">
              <a:lnSpc>
                <a:spcPts val="1600"/>
              </a:lnSpc>
              <a:spcAft>
                <a:spcPts val="600"/>
              </a:spcAft>
            </a:pPr>
            <a:endParaRPr lang="en-US" sz="1600" b="1" dirty="0">
              <a:solidFill>
                <a:schemeClr val="bg1"/>
              </a:solidFill>
              <a:latin typeface="Corbel" panose="020B0503020204020204" pitchFamily="34" charset="0"/>
            </a:endParaRPr>
          </a:p>
        </p:txBody>
      </p:sp>
      <p:sp>
        <p:nvSpPr>
          <p:cNvPr id="105" name="Freeform: Shape 104">
            <a:extLst>
              <a:ext uri="{FF2B5EF4-FFF2-40B4-BE49-F238E27FC236}">
                <a16:creationId xmlns:a16="http://schemas.microsoft.com/office/drawing/2014/main" id="{2F181D67-AF7C-FF65-FC18-9E27EB7B4F4F}"/>
              </a:ext>
            </a:extLst>
          </p:cNvPr>
          <p:cNvSpPr/>
          <p:nvPr/>
        </p:nvSpPr>
        <p:spPr>
          <a:xfrm>
            <a:off x="5060315" y="1101393"/>
            <a:ext cx="5417186" cy="515549"/>
          </a:xfrm>
          <a:custGeom>
            <a:avLst/>
            <a:gdLst>
              <a:gd name="connsiteX0" fmla="*/ 0 w 6440444"/>
              <a:gd name="connsiteY0" fmla="*/ 0 h 510612"/>
              <a:gd name="connsiteX1" fmla="*/ 6184990 w 6440444"/>
              <a:gd name="connsiteY1" fmla="*/ 0 h 510612"/>
              <a:gd name="connsiteX2" fmla="*/ 6440444 w 6440444"/>
              <a:gd name="connsiteY2" fmla="*/ 255306 h 510612"/>
              <a:gd name="connsiteX3" fmla="*/ 6184990 w 6440444"/>
              <a:gd name="connsiteY3" fmla="*/ 510612 h 510612"/>
              <a:gd name="connsiteX4" fmla="*/ 0 w 6440444"/>
              <a:gd name="connsiteY4" fmla="*/ 510612 h 5106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40444" h="510612">
                <a:moveTo>
                  <a:pt x="0" y="0"/>
                </a:moveTo>
                <a:lnTo>
                  <a:pt x="6184990" y="0"/>
                </a:lnTo>
                <a:cubicBezTo>
                  <a:pt x="6325821" y="0"/>
                  <a:pt x="6440444" y="114510"/>
                  <a:pt x="6440444" y="255306"/>
                </a:cubicBezTo>
                <a:cubicBezTo>
                  <a:pt x="6440444" y="396103"/>
                  <a:pt x="6325821" y="510612"/>
                  <a:pt x="6184990" y="510612"/>
                </a:cubicBezTo>
                <a:lnTo>
                  <a:pt x="0" y="510612"/>
                </a:lnTo>
                <a:close/>
              </a:path>
            </a:pathLst>
          </a:custGeom>
          <a:solidFill>
            <a:schemeClr val="bg2">
              <a:lumMod val="20000"/>
              <a:lumOff val="80000"/>
            </a:schemeClr>
          </a:solidFill>
          <a:ln w="12700">
            <a:miter lim="400000"/>
          </a:ln>
        </p:spPr>
        <p:txBody>
          <a:bodyPr wrap="square" lIns="1280160" tIns="38100" rIns="38100" bIns="38100" anchor="ctr">
            <a:noAutofit/>
          </a:bodyPr>
          <a:lstStyle/>
          <a:p>
            <a:pPr>
              <a:lnSpc>
                <a:spcPts val="1600"/>
              </a:lnSpc>
              <a:spcAft>
                <a:spcPts val="600"/>
              </a:spcAft>
            </a:pPr>
            <a:endParaRPr lang="en-US" b="1" noProof="1">
              <a:solidFill>
                <a:schemeClr val="bg1"/>
              </a:solidFill>
              <a:latin typeface="Corbel" panose="020B0503020204020204" pitchFamily="34" charset="0"/>
            </a:endParaRPr>
          </a:p>
        </p:txBody>
      </p:sp>
      <p:pic>
        <p:nvPicPr>
          <p:cNvPr id="111" name="Picture 110" descr="A colorful circuit board in the shape of a brain&#10;&#10;Description automatically generated with low confidence">
            <a:extLst>
              <a:ext uri="{FF2B5EF4-FFF2-40B4-BE49-F238E27FC236}">
                <a16:creationId xmlns:a16="http://schemas.microsoft.com/office/drawing/2014/main" id="{B427F280-F0AC-3A5F-B73B-5C68795ED1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00" y="2008173"/>
            <a:ext cx="6142354" cy="3224736"/>
          </a:xfrm>
          <a:prstGeom prst="rect">
            <a:avLst/>
          </a:prstGeom>
        </p:spPr>
      </p:pic>
      <p:sp>
        <p:nvSpPr>
          <p:cNvPr id="113" name="TextBox 112">
            <a:extLst>
              <a:ext uri="{FF2B5EF4-FFF2-40B4-BE49-F238E27FC236}">
                <a16:creationId xmlns:a16="http://schemas.microsoft.com/office/drawing/2014/main" id="{4EE85EC0-D37A-FE05-5A10-BE048D97C982}"/>
              </a:ext>
            </a:extLst>
          </p:cNvPr>
          <p:cNvSpPr txBox="1"/>
          <p:nvPr/>
        </p:nvSpPr>
        <p:spPr>
          <a:xfrm>
            <a:off x="1244123" y="65277"/>
            <a:ext cx="6427470" cy="646331"/>
          </a:xfrm>
          <a:prstGeom prst="rect">
            <a:avLst/>
          </a:prstGeom>
          <a:noFill/>
        </p:spPr>
        <p:txBody>
          <a:bodyPr wrap="square">
            <a:spAutoFit/>
          </a:bodyPr>
          <a:lstStyle/>
          <a:p>
            <a:r>
              <a:rPr kumimoji="0" lang="en-US" sz="3600" b="0" i="0" u="none" strike="noStrike" kern="1200" cap="none" spc="0" normalizeH="0" baseline="0" noProof="0" dirty="0">
                <a:ln>
                  <a:noFill/>
                </a:ln>
                <a:solidFill>
                  <a:prstClr val="white"/>
                </a:solidFill>
                <a:effectLst/>
                <a:uLnTx/>
                <a:uFillTx/>
                <a:latin typeface="Tw Cen MT" panose="020B0602020104020603"/>
                <a:ea typeface="+mn-ea"/>
                <a:cs typeface="+mn-cs"/>
              </a:rPr>
              <a:t>Table of Contents</a:t>
            </a:r>
            <a:endParaRPr lang="en-IN" sz="3600" dirty="0"/>
          </a:p>
        </p:txBody>
      </p:sp>
      <p:sp>
        <p:nvSpPr>
          <p:cNvPr id="114" name="TextBox 113">
            <a:extLst>
              <a:ext uri="{FF2B5EF4-FFF2-40B4-BE49-F238E27FC236}">
                <a16:creationId xmlns:a16="http://schemas.microsoft.com/office/drawing/2014/main" id="{EFCB4EF9-0769-59EA-9849-A1BC9540C523}"/>
              </a:ext>
            </a:extLst>
          </p:cNvPr>
          <p:cNvSpPr txBox="1"/>
          <p:nvPr/>
        </p:nvSpPr>
        <p:spPr>
          <a:xfrm>
            <a:off x="5463540" y="1792025"/>
            <a:ext cx="4937760" cy="307135"/>
          </a:xfrm>
          <a:prstGeom prst="rect">
            <a:avLst/>
          </a:prstGeom>
          <a:noFill/>
        </p:spPr>
        <p:txBody>
          <a:bodyPr wrap="square" rtlCol="0">
            <a:spAutoFit/>
          </a:bodyPr>
          <a:lstStyle/>
          <a:p>
            <a:pPr algn="ctr">
              <a:lnSpc>
                <a:spcPts val="1600"/>
              </a:lnSpc>
              <a:spcAft>
                <a:spcPts val="600"/>
              </a:spcAft>
            </a:pPr>
            <a:r>
              <a:rPr lang="en-US" b="1" dirty="0">
                <a:solidFill>
                  <a:schemeClr val="bg1"/>
                </a:solidFill>
                <a:latin typeface="Corbel" panose="020B0503020204020204" pitchFamily="34" charset="0"/>
              </a:rPr>
              <a:t>Factors that have led to Data evolution</a:t>
            </a:r>
          </a:p>
        </p:txBody>
      </p:sp>
      <p:sp>
        <p:nvSpPr>
          <p:cNvPr id="115" name="TextBox 114">
            <a:extLst>
              <a:ext uri="{FF2B5EF4-FFF2-40B4-BE49-F238E27FC236}">
                <a16:creationId xmlns:a16="http://schemas.microsoft.com/office/drawing/2014/main" id="{BFE45D62-C186-76E6-1DE3-DDC248569069}"/>
              </a:ext>
            </a:extLst>
          </p:cNvPr>
          <p:cNvSpPr txBox="1"/>
          <p:nvPr/>
        </p:nvSpPr>
        <p:spPr>
          <a:xfrm>
            <a:off x="5463540" y="2401498"/>
            <a:ext cx="4937760" cy="307135"/>
          </a:xfrm>
          <a:prstGeom prst="rect">
            <a:avLst/>
          </a:prstGeom>
          <a:noFill/>
        </p:spPr>
        <p:txBody>
          <a:bodyPr wrap="square" rtlCol="0">
            <a:spAutoFit/>
          </a:bodyPr>
          <a:lstStyle/>
          <a:p>
            <a:pPr algn="ctr">
              <a:lnSpc>
                <a:spcPts val="1600"/>
              </a:lnSpc>
              <a:spcAft>
                <a:spcPts val="600"/>
              </a:spcAft>
            </a:pPr>
            <a:r>
              <a:rPr lang="en-US" b="1" dirty="0">
                <a:solidFill>
                  <a:schemeClr val="bg1"/>
                </a:solidFill>
                <a:latin typeface="Corbel" panose="020B0503020204020204" pitchFamily="34" charset="0"/>
              </a:rPr>
              <a:t>Data Science</a:t>
            </a:r>
          </a:p>
        </p:txBody>
      </p:sp>
      <p:sp>
        <p:nvSpPr>
          <p:cNvPr id="116" name="TextBox 115">
            <a:extLst>
              <a:ext uri="{FF2B5EF4-FFF2-40B4-BE49-F238E27FC236}">
                <a16:creationId xmlns:a16="http://schemas.microsoft.com/office/drawing/2014/main" id="{D9813D05-8C34-55B5-702B-90C88DDB8364}"/>
              </a:ext>
            </a:extLst>
          </p:cNvPr>
          <p:cNvSpPr txBox="1"/>
          <p:nvPr/>
        </p:nvSpPr>
        <p:spPr>
          <a:xfrm>
            <a:off x="5463540" y="1223344"/>
            <a:ext cx="4937760" cy="307135"/>
          </a:xfrm>
          <a:prstGeom prst="rect">
            <a:avLst/>
          </a:prstGeom>
          <a:noFill/>
        </p:spPr>
        <p:txBody>
          <a:bodyPr wrap="square" rtlCol="0">
            <a:spAutoFit/>
          </a:bodyPr>
          <a:lstStyle/>
          <a:p>
            <a:pPr algn="ctr">
              <a:lnSpc>
                <a:spcPts val="1600"/>
              </a:lnSpc>
              <a:spcAft>
                <a:spcPts val="600"/>
              </a:spcAft>
            </a:pPr>
            <a:r>
              <a:rPr lang="en-US" b="1" dirty="0">
                <a:solidFill>
                  <a:schemeClr val="bg1"/>
                </a:solidFill>
                <a:latin typeface="Corbel" panose="020B0503020204020204" pitchFamily="34" charset="0"/>
              </a:rPr>
              <a:t>Why the Hype?</a:t>
            </a:r>
          </a:p>
        </p:txBody>
      </p:sp>
      <p:sp>
        <p:nvSpPr>
          <p:cNvPr id="117" name="TextBox 116">
            <a:extLst>
              <a:ext uri="{FF2B5EF4-FFF2-40B4-BE49-F238E27FC236}">
                <a16:creationId xmlns:a16="http://schemas.microsoft.com/office/drawing/2014/main" id="{BD27B25A-0F7B-0494-87FF-F79599F2505C}"/>
              </a:ext>
            </a:extLst>
          </p:cNvPr>
          <p:cNvSpPr txBox="1"/>
          <p:nvPr/>
        </p:nvSpPr>
        <p:spPr>
          <a:xfrm>
            <a:off x="5463540" y="3011267"/>
            <a:ext cx="4937760" cy="307135"/>
          </a:xfrm>
          <a:prstGeom prst="rect">
            <a:avLst/>
          </a:prstGeom>
          <a:noFill/>
        </p:spPr>
        <p:txBody>
          <a:bodyPr wrap="square" rtlCol="0">
            <a:spAutoFit/>
          </a:bodyPr>
          <a:lstStyle/>
          <a:p>
            <a:pPr algn="ctr">
              <a:lnSpc>
                <a:spcPts val="1600"/>
              </a:lnSpc>
              <a:spcAft>
                <a:spcPts val="600"/>
              </a:spcAft>
            </a:pPr>
            <a:r>
              <a:rPr lang="en-US" b="1" dirty="0">
                <a:solidFill>
                  <a:schemeClr val="bg1"/>
                </a:solidFill>
                <a:latin typeface="Corbel" panose="020B0503020204020204" pitchFamily="34" charset="0"/>
              </a:rPr>
              <a:t>Data Science Lifecycle</a:t>
            </a:r>
          </a:p>
        </p:txBody>
      </p:sp>
      <p:sp>
        <p:nvSpPr>
          <p:cNvPr id="118" name="TextBox 117">
            <a:extLst>
              <a:ext uri="{FF2B5EF4-FFF2-40B4-BE49-F238E27FC236}">
                <a16:creationId xmlns:a16="http://schemas.microsoft.com/office/drawing/2014/main" id="{954FEF2D-5D78-68DD-DB02-6E6B9A73D03F}"/>
              </a:ext>
            </a:extLst>
          </p:cNvPr>
          <p:cNvSpPr txBox="1"/>
          <p:nvPr/>
        </p:nvSpPr>
        <p:spPr>
          <a:xfrm>
            <a:off x="5463540" y="3598880"/>
            <a:ext cx="4937760" cy="307135"/>
          </a:xfrm>
          <a:prstGeom prst="rect">
            <a:avLst/>
          </a:prstGeom>
          <a:noFill/>
        </p:spPr>
        <p:txBody>
          <a:bodyPr wrap="square" rtlCol="0">
            <a:spAutoFit/>
          </a:bodyPr>
          <a:lstStyle/>
          <a:p>
            <a:pPr algn="ctr">
              <a:lnSpc>
                <a:spcPts val="1600"/>
              </a:lnSpc>
              <a:spcAft>
                <a:spcPts val="600"/>
              </a:spcAft>
            </a:pPr>
            <a:r>
              <a:rPr lang="en-US" b="1" dirty="0">
                <a:solidFill>
                  <a:schemeClr val="bg1"/>
                </a:solidFill>
                <a:latin typeface="Corbel" panose="020B0503020204020204" pitchFamily="34" charset="0"/>
              </a:rPr>
              <a:t>EDA - objectives</a:t>
            </a:r>
          </a:p>
        </p:txBody>
      </p:sp>
      <p:sp>
        <p:nvSpPr>
          <p:cNvPr id="120" name="Freeform: Shape 119">
            <a:extLst>
              <a:ext uri="{FF2B5EF4-FFF2-40B4-BE49-F238E27FC236}">
                <a16:creationId xmlns:a16="http://schemas.microsoft.com/office/drawing/2014/main" id="{76D92B0B-EB43-BA36-D83E-AF3223A2B4D0}"/>
              </a:ext>
            </a:extLst>
          </p:cNvPr>
          <p:cNvSpPr/>
          <p:nvPr/>
        </p:nvSpPr>
        <p:spPr>
          <a:xfrm>
            <a:off x="5060314" y="4148630"/>
            <a:ext cx="5417187" cy="515549"/>
          </a:xfrm>
          <a:custGeom>
            <a:avLst/>
            <a:gdLst>
              <a:gd name="connsiteX0" fmla="*/ 0 w 6440444"/>
              <a:gd name="connsiteY0" fmla="*/ 0 h 510612"/>
              <a:gd name="connsiteX1" fmla="*/ 6184990 w 6440444"/>
              <a:gd name="connsiteY1" fmla="*/ 0 h 510612"/>
              <a:gd name="connsiteX2" fmla="*/ 6440444 w 6440444"/>
              <a:gd name="connsiteY2" fmla="*/ 255306 h 510612"/>
              <a:gd name="connsiteX3" fmla="*/ 6184990 w 6440444"/>
              <a:gd name="connsiteY3" fmla="*/ 510612 h 510612"/>
              <a:gd name="connsiteX4" fmla="*/ 0 w 6440444"/>
              <a:gd name="connsiteY4" fmla="*/ 510612 h 5106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40444" h="510612">
                <a:moveTo>
                  <a:pt x="0" y="0"/>
                </a:moveTo>
                <a:lnTo>
                  <a:pt x="6184990" y="0"/>
                </a:lnTo>
                <a:cubicBezTo>
                  <a:pt x="6325821" y="0"/>
                  <a:pt x="6440444" y="114510"/>
                  <a:pt x="6440444" y="255306"/>
                </a:cubicBezTo>
                <a:cubicBezTo>
                  <a:pt x="6440444" y="396103"/>
                  <a:pt x="6325821" y="510612"/>
                  <a:pt x="6184990" y="510612"/>
                </a:cubicBezTo>
                <a:lnTo>
                  <a:pt x="0" y="510612"/>
                </a:lnTo>
                <a:close/>
              </a:path>
            </a:pathLst>
          </a:custGeom>
          <a:solidFill>
            <a:schemeClr val="accent4">
              <a:lumMod val="20000"/>
              <a:lumOff val="80000"/>
            </a:schemeClr>
          </a:solidFill>
          <a:ln w="12700">
            <a:miter lim="400000"/>
          </a:ln>
        </p:spPr>
        <p:txBody>
          <a:bodyPr wrap="square" lIns="1280160" tIns="38100" rIns="38100" bIns="38100" anchor="ctr">
            <a:noAutofit/>
          </a:bodyPr>
          <a:lstStyle/>
          <a:p>
            <a:pPr>
              <a:lnSpc>
                <a:spcPts val="1600"/>
              </a:lnSpc>
              <a:spcAft>
                <a:spcPts val="600"/>
              </a:spcAft>
            </a:pPr>
            <a:endParaRPr lang="en-US" sz="1500" noProof="1">
              <a:solidFill>
                <a:srgbClr val="FFFFFF"/>
              </a:solidFill>
            </a:endParaRPr>
          </a:p>
        </p:txBody>
      </p:sp>
      <p:sp>
        <p:nvSpPr>
          <p:cNvPr id="121" name="TextBox 120">
            <a:extLst>
              <a:ext uri="{FF2B5EF4-FFF2-40B4-BE49-F238E27FC236}">
                <a16:creationId xmlns:a16="http://schemas.microsoft.com/office/drawing/2014/main" id="{657E4738-94E0-4289-14B7-B1766EAAFCF4}"/>
              </a:ext>
            </a:extLst>
          </p:cNvPr>
          <p:cNvSpPr txBox="1"/>
          <p:nvPr/>
        </p:nvSpPr>
        <p:spPr>
          <a:xfrm>
            <a:off x="5463540" y="4269939"/>
            <a:ext cx="4937760" cy="307135"/>
          </a:xfrm>
          <a:prstGeom prst="rect">
            <a:avLst/>
          </a:prstGeom>
          <a:noFill/>
        </p:spPr>
        <p:txBody>
          <a:bodyPr wrap="square" rtlCol="0">
            <a:spAutoFit/>
          </a:bodyPr>
          <a:lstStyle/>
          <a:p>
            <a:pPr algn="ctr">
              <a:lnSpc>
                <a:spcPts val="1600"/>
              </a:lnSpc>
              <a:spcAft>
                <a:spcPts val="600"/>
              </a:spcAft>
            </a:pPr>
            <a:r>
              <a:rPr lang="en-US" b="1" dirty="0">
                <a:solidFill>
                  <a:schemeClr val="bg1"/>
                </a:solidFill>
                <a:latin typeface="Corbel" panose="020B0503020204020204" pitchFamily="34" charset="0"/>
              </a:rPr>
              <a:t>Correlation</a:t>
            </a:r>
          </a:p>
        </p:txBody>
      </p:sp>
      <p:sp>
        <p:nvSpPr>
          <p:cNvPr id="122" name="Freeform: Shape 121">
            <a:extLst>
              <a:ext uri="{FF2B5EF4-FFF2-40B4-BE49-F238E27FC236}">
                <a16:creationId xmlns:a16="http://schemas.microsoft.com/office/drawing/2014/main" id="{8273F267-9A9B-21A8-D090-A09FEC9B97D9}"/>
              </a:ext>
            </a:extLst>
          </p:cNvPr>
          <p:cNvSpPr/>
          <p:nvPr/>
        </p:nvSpPr>
        <p:spPr>
          <a:xfrm>
            <a:off x="5054439" y="4776065"/>
            <a:ext cx="5417187" cy="515549"/>
          </a:xfrm>
          <a:custGeom>
            <a:avLst/>
            <a:gdLst>
              <a:gd name="connsiteX0" fmla="*/ 0 w 6440444"/>
              <a:gd name="connsiteY0" fmla="*/ 0 h 510612"/>
              <a:gd name="connsiteX1" fmla="*/ 6184990 w 6440444"/>
              <a:gd name="connsiteY1" fmla="*/ 0 h 510612"/>
              <a:gd name="connsiteX2" fmla="*/ 6440444 w 6440444"/>
              <a:gd name="connsiteY2" fmla="*/ 255306 h 510612"/>
              <a:gd name="connsiteX3" fmla="*/ 6184990 w 6440444"/>
              <a:gd name="connsiteY3" fmla="*/ 510612 h 510612"/>
              <a:gd name="connsiteX4" fmla="*/ 0 w 6440444"/>
              <a:gd name="connsiteY4" fmla="*/ 510612 h 5106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40444" h="510612">
                <a:moveTo>
                  <a:pt x="0" y="0"/>
                </a:moveTo>
                <a:lnTo>
                  <a:pt x="6184990" y="0"/>
                </a:lnTo>
                <a:cubicBezTo>
                  <a:pt x="6325821" y="0"/>
                  <a:pt x="6440444" y="114510"/>
                  <a:pt x="6440444" y="255306"/>
                </a:cubicBezTo>
                <a:cubicBezTo>
                  <a:pt x="6440444" y="396103"/>
                  <a:pt x="6325821" y="510612"/>
                  <a:pt x="6184990" y="510612"/>
                </a:cubicBezTo>
                <a:lnTo>
                  <a:pt x="0" y="510612"/>
                </a:lnTo>
                <a:close/>
              </a:path>
            </a:pathLst>
          </a:custGeom>
          <a:solidFill>
            <a:schemeClr val="tx2">
              <a:lumMod val="20000"/>
              <a:lumOff val="80000"/>
            </a:schemeClr>
          </a:solidFill>
          <a:ln w="12700">
            <a:miter lim="400000"/>
          </a:ln>
        </p:spPr>
        <p:txBody>
          <a:bodyPr wrap="square" lIns="1280160" tIns="38100" rIns="38100" bIns="38100" anchor="ctr">
            <a:noAutofit/>
          </a:bodyPr>
          <a:lstStyle/>
          <a:p>
            <a:pPr>
              <a:lnSpc>
                <a:spcPts val="1600"/>
              </a:lnSpc>
              <a:spcAft>
                <a:spcPts val="600"/>
              </a:spcAft>
            </a:pPr>
            <a:endParaRPr lang="en-US" sz="1500" noProof="1">
              <a:solidFill>
                <a:srgbClr val="FFFFFF"/>
              </a:solidFill>
            </a:endParaRPr>
          </a:p>
        </p:txBody>
      </p:sp>
      <p:sp>
        <p:nvSpPr>
          <p:cNvPr id="123" name="TextBox 122">
            <a:extLst>
              <a:ext uri="{FF2B5EF4-FFF2-40B4-BE49-F238E27FC236}">
                <a16:creationId xmlns:a16="http://schemas.microsoft.com/office/drawing/2014/main" id="{9130EF18-5C2A-D1D9-C638-B74ABD4C21D6}"/>
              </a:ext>
            </a:extLst>
          </p:cNvPr>
          <p:cNvSpPr txBox="1"/>
          <p:nvPr/>
        </p:nvSpPr>
        <p:spPr>
          <a:xfrm>
            <a:off x="5457665" y="4897374"/>
            <a:ext cx="4937760" cy="307135"/>
          </a:xfrm>
          <a:prstGeom prst="rect">
            <a:avLst/>
          </a:prstGeom>
          <a:noFill/>
        </p:spPr>
        <p:txBody>
          <a:bodyPr wrap="square" rtlCol="0">
            <a:spAutoFit/>
          </a:bodyPr>
          <a:lstStyle/>
          <a:p>
            <a:pPr algn="ctr">
              <a:lnSpc>
                <a:spcPts val="1600"/>
              </a:lnSpc>
              <a:spcAft>
                <a:spcPts val="600"/>
              </a:spcAft>
            </a:pPr>
            <a:r>
              <a:rPr lang="en-US" b="1" dirty="0">
                <a:solidFill>
                  <a:schemeClr val="bg1"/>
                </a:solidFill>
                <a:latin typeface="Corbel" panose="020B0503020204020204" pitchFamily="34" charset="0"/>
              </a:rPr>
              <a:t>Feature Engineering</a:t>
            </a:r>
          </a:p>
        </p:txBody>
      </p:sp>
      <p:sp>
        <p:nvSpPr>
          <p:cNvPr id="124" name="Freeform: Shape 123">
            <a:extLst>
              <a:ext uri="{FF2B5EF4-FFF2-40B4-BE49-F238E27FC236}">
                <a16:creationId xmlns:a16="http://schemas.microsoft.com/office/drawing/2014/main" id="{A366312E-36E2-9E01-92BA-CA7591C45059}"/>
              </a:ext>
            </a:extLst>
          </p:cNvPr>
          <p:cNvSpPr/>
          <p:nvPr/>
        </p:nvSpPr>
        <p:spPr>
          <a:xfrm>
            <a:off x="5054439" y="5403500"/>
            <a:ext cx="5417187" cy="515549"/>
          </a:xfrm>
          <a:custGeom>
            <a:avLst/>
            <a:gdLst>
              <a:gd name="connsiteX0" fmla="*/ 0 w 6440444"/>
              <a:gd name="connsiteY0" fmla="*/ 0 h 510612"/>
              <a:gd name="connsiteX1" fmla="*/ 6184990 w 6440444"/>
              <a:gd name="connsiteY1" fmla="*/ 0 h 510612"/>
              <a:gd name="connsiteX2" fmla="*/ 6440444 w 6440444"/>
              <a:gd name="connsiteY2" fmla="*/ 255306 h 510612"/>
              <a:gd name="connsiteX3" fmla="*/ 6184990 w 6440444"/>
              <a:gd name="connsiteY3" fmla="*/ 510612 h 510612"/>
              <a:gd name="connsiteX4" fmla="*/ 0 w 6440444"/>
              <a:gd name="connsiteY4" fmla="*/ 510612 h 5106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40444" h="510612">
                <a:moveTo>
                  <a:pt x="0" y="0"/>
                </a:moveTo>
                <a:lnTo>
                  <a:pt x="6184990" y="0"/>
                </a:lnTo>
                <a:cubicBezTo>
                  <a:pt x="6325821" y="0"/>
                  <a:pt x="6440444" y="114510"/>
                  <a:pt x="6440444" y="255306"/>
                </a:cubicBezTo>
                <a:cubicBezTo>
                  <a:pt x="6440444" y="396103"/>
                  <a:pt x="6325821" y="510612"/>
                  <a:pt x="6184990" y="510612"/>
                </a:cubicBezTo>
                <a:lnTo>
                  <a:pt x="0" y="510612"/>
                </a:lnTo>
                <a:close/>
              </a:path>
            </a:pathLst>
          </a:custGeom>
          <a:solidFill>
            <a:schemeClr val="accent3">
              <a:lumMod val="20000"/>
              <a:lumOff val="80000"/>
            </a:schemeClr>
          </a:solidFill>
          <a:ln w="12700">
            <a:miter lim="400000"/>
          </a:ln>
        </p:spPr>
        <p:txBody>
          <a:bodyPr wrap="square" lIns="1280160" tIns="38100" rIns="38100" bIns="38100" anchor="ctr">
            <a:noAutofit/>
          </a:bodyPr>
          <a:lstStyle/>
          <a:p>
            <a:pPr>
              <a:lnSpc>
                <a:spcPts val="1600"/>
              </a:lnSpc>
              <a:spcAft>
                <a:spcPts val="600"/>
              </a:spcAft>
            </a:pPr>
            <a:endParaRPr lang="en-US" sz="1500" noProof="1">
              <a:solidFill>
                <a:srgbClr val="FFFFFF"/>
              </a:solidFill>
            </a:endParaRPr>
          </a:p>
        </p:txBody>
      </p:sp>
      <p:sp>
        <p:nvSpPr>
          <p:cNvPr id="125" name="TextBox 124">
            <a:extLst>
              <a:ext uri="{FF2B5EF4-FFF2-40B4-BE49-F238E27FC236}">
                <a16:creationId xmlns:a16="http://schemas.microsoft.com/office/drawing/2014/main" id="{201BE877-86C1-A3C0-5885-4E9543BBC26A}"/>
              </a:ext>
            </a:extLst>
          </p:cNvPr>
          <p:cNvSpPr txBox="1"/>
          <p:nvPr/>
        </p:nvSpPr>
        <p:spPr>
          <a:xfrm>
            <a:off x="5457665" y="5532429"/>
            <a:ext cx="4937760" cy="307135"/>
          </a:xfrm>
          <a:prstGeom prst="rect">
            <a:avLst/>
          </a:prstGeom>
          <a:noFill/>
        </p:spPr>
        <p:txBody>
          <a:bodyPr wrap="square" rtlCol="0">
            <a:spAutoFit/>
          </a:bodyPr>
          <a:lstStyle/>
          <a:p>
            <a:pPr algn="ctr">
              <a:lnSpc>
                <a:spcPts val="1600"/>
              </a:lnSpc>
              <a:spcAft>
                <a:spcPts val="600"/>
              </a:spcAft>
            </a:pPr>
            <a:r>
              <a:rPr lang="en-US" b="1" dirty="0">
                <a:solidFill>
                  <a:schemeClr val="bg1"/>
                </a:solidFill>
                <a:latin typeface="Corbel" panose="020B0503020204020204" pitchFamily="34" charset="0"/>
              </a:rPr>
              <a:t>Skills Required for Data Scientists</a:t>
            </a:r>
          </a:p>
        </p:txBody>
      </p:sp>
    </p:spTree>
    <p:extLst>
      <p:ext uri="{BB962C8B-B14F-4D97-AF65-F5344CB8AC3E}">
        <p14:creationId xmlns:p14="http://schemas.microsoft.com/office/powerpoint/2010/main" val="23787355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2" name="Straight Connector 41">
            <a:extLst>
              <a:ext uri="{FF2B5EF4-FFF2-40B4-BE49-F238E27FC236}">
                <a16:creationId xmlns:a16="http://schemas.microsoft.com/office/drawing/2014/main" id="{C982D2B1-3983-51E2-2D1E-CD007948DEBE}"/>
              </a:ext>
            </a:extLst>
          </p:cNvPr>
          <p:cNvCxnSpPr>
            <a:cxnSpLocks/>
            <a:endCxn id="43" idx="1"/>
          </p:cNvCxnSpPr>
          <p:nvPr/>
        </p:nvCxnSpPr>
        <p:spPr>
          <a:xfrm flipV="1">
            <a:off x="5366167" y="4486886"/>
            <a:ext cx="1076154" cy="365969"/>
          </a:xfrm>
          <a:prstGeom prst="line">
            <a:avLst/>
          </a:prstGeom>
          <a:ln w="66675">
            <a:solidFill>
              <a:schemeClr val="tx1">
                <a:lumMod val="95000"/>
                <a:alpha val="67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E475CB71-8C2B-6FE9-D180-5691BBB1E028}"/>
              </a:ext>
            </a:extLst>
          </p:cNvPr>
          <p:cNvCxnSpPr>
            <a:cxnSpLocks/>
            <a:stCxn id="3" idx="4"/>
            <a:endCxn id="8" idx="0"/>
          </p:cNvCxnSpPr>
          <p:nvPr/>
        </p:nvCxnSpPr>
        <p:spPr>
          <a:xfrm>
            <a:off x="2467155" y="4126120"/>
            <a:ext cx="11815" cy="913149"/>
          </a:xfrm>
          <a:prstGeom prst="line">
            <a:avLst/>
          </a:prstGeom>
          <a:ln w="66675">
            <a:solidFill>
              <a:schemeClr val="tx1">
                <a:lumMod val="95000"/>
                <a:alpha val="67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79D06696-41E1-060A-6D87-774F001CBA3B}"/>
              </a:ext>
            </a:extLst>
          </p:cNvPr>
          <p:cNvCxnSpPr>
            <a:cxnSpLocks/>
            <a:endCxn id="32" idx="1"/>
          </p:cNvCxnSpPr>
          <p:nvPr/>
        </p:nvCxnSpPr>
        <p:spPr>
          <a:xfrm>
            <a:off x="5239664" y="2237349"/>
            <a:ext cx="1202657" cy="646718"/>
          </a:xfrm>
          <a:prstGeom prst="line">
            <a:avLst/>
          </a:prstGeom>
          <a:ln w="66675">
            <a:solidFill>
              <a:schemeClr val="tx1">
                <a:lumMod val="95000"/>
                <a:alpha val="67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F67FE24B-6D25-1728-3919-E46EC46752A4}"/>
              </a:ext>
            </a:extLst>
          </p:cNvPr>
          <p:cNvCxnSpPr>
            <a:cxnSpLocks/>
            <a:endCxn id="27" idx="1"/>
          </p:cNvCxnSpPr>
          <p:nvPr/>
        </p:nvCxnSpPr>
        <p:spPr>
          <a:xfrm flipV="1">
            <a:off x="5372991" y="1463009"/>
            <a:ext cx="1076154" cy="365969"/>
          </a:xfrm>
          <a:prstGeom prst="line">
            <a:avLst/>
          </a:prstGeom>
          <a:ln w="66675">
            <a:solidFill>
              <a:schemeClr val="tx1">
                <a:lumMod val="95000"/>
                <a:alpha val="67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856568E8-76B0-A0C9-309F-F85B6894F2A4}"/>
              </a:ext>
            </a:extLst>
          </p:cNvPr>
          <p:cNvCxnSpPr>
            <a:cxnSpLocks/>
          </p:cNvCxnSpPr>
          <p:nvPr/>
        </p:nvCxnSpPr>
        <p:spPr>
          <a:xfrm>
            <a:off x="3012805" y="3932897"/>
            <a:ext cx="919519" cy="582896"/>
          </a:xfrm>
          <a:prstGeom prst="line">
            <a:avLst/>
          </a:prstGeom>
          <a:ln w="66675">
            <a:solidFill>
              <a:schemeClr val="tx1">
                <a:lumMod val="95000"/>
                <a:alpha val="67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860B697A-0689-FA0B-D47F-CF79337AC41E}"/>
              </a:ext>
            </a:extLst>
          </p:cNvPr>
          <p:cNvCxnSpPr>
            <a:cxnSpLocks/>
            <a:stCxn id="3" idx="7"/>
          </p:cNvCxnSpPr>
          <p:nvPr/>
        </p:nvCxnSpPr>
        <p:spPr>
          <a:xfrm flipV="1">
            <a:off x="3012805" y="2428421"/>
            <a:ext cx="1016450" cy="439596"/>
          </a:xfrm>
          <a:prstGeom prst="line">
            <a:avLst/>
          </a:prstGeom>
          <a:ln w="66675">
            <a:solidFill>
              <a:schemeClr val="tx1">
                <a:lumMod val="95000"/>
                <a:alpha val="67000"/>
              </a:schemeClr>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8F0F6C78-9EBF-EA3B-ADAC-E1EFE48020B0}"/>
              </a:ext>
            </a:extLst>
          </p:cNvPr>
          <p:cNvSpPr txBox="1"/>
          <p:nvPr/>
        </p:nvSpPr>
        <p:spPr>
          <a:xfrm>
            <a:off x="411481" y="170928"/>
            <a:ext cx="7988716" cy="602827"/>
          </a:xfrm>
          <a:prstGeom prst="rect">
            <a:avLst/>
          </a:prstGeom>
        </p:spPr>
        <p:txBody>
          <a:bodyPr vert="horz" lIns="91440" tIns="45720" rIns="91440" bIns="45720" rtlCol="0" anchor="ctr">
            <a:noAutofit/>
          </a:bodyPr>
          <a:lstStyle/>
          <a:p>
            <a:pPr marL="0" marR="0" lvl="0" indent="0" algn="l" defTabSz="457200" rtl="0" eaLnBrk="1" fontAlgn="auto" latinLnBrk="0" hangingPunct="1">
              <a:lnSpc>
                <a:spcPct val="100000"/>
              </a:lnSpc>
              <a:spcBef>
                <a:spcPct val="0"/>
              </a:spcBef>
              <a:spcAft>
                <a:spcPts val="600"/>
              </a:spcAft>
              <a:buClrTx/>
              <a:buSzTx/>
              <a:buFontTx/>
              <a:buNone/>
              <a:tabLst/>
              <a:defRPr/>
            </a:pPr>
            <a:r>
              <a:rPr lang="en-US" sz="3600" b="1" dirty="0">
                <a:gradFill flip="none" rotWithShape="1">
                  <a:gsLst>
                    <a:gs pos="28000">
                      <a:prstClr val="white">
                        <a:lumMod val="93000"/>
                      </a:prstClr>
                    </a:gs>
                    <a:gs pos="0">
                      <a:prstClr val="black">
                        <a:lumMod val="25000"/>
                        <a:lumOff val="75000"/>
                      </a:prstClr>
                    </a:gs>
                    <a:gs pos="100000">
                      <a:srgbClr val="EBEBEB">
                        <a:lumMod val="0"/>
                        <a:lumOff val="100000"/>
                      </a:srgbClr>
                    </a:gs>
                  </a:gsLst>
                  <a:lin ang="4800000" scaled="0"/>
                  <a:tileRect/>
                </a:gradFill>
                <a:latin typeface="Corbel" panose="020B0503020204020204" pitchFamily="34" charset="0"/>
              </a:rPr>
              <a:t>Types of Machine Learning Algorithms</a:t>
            </a:r>
            <a:endParaRPr kumimoji="0" lang="en-US" sz="3600" b="1" i="0" u="none" strike="noStrike" kern="1200" cap="none" spc="0" normalizeH="0" baseline="0" noProof="0" dirty="0">
              <a:ln>
                <a:noFill/>
              </a:ln>
              <a:gradFill flip="none" rotWithShape="1">
                <a:gsLst>
                  <a:gs pos="28000">
                    <a:prstClr val="white">
                      <a:lumMod val="93000"/>
                    </a:prstClr>
                  </a:gs>
                  <a:gs pos="0">
                    <a:prstClr val="black">
                      <a:lumMod val="25000"/>
                      <a:lumOff val="75000"/>
                    </a:prstClr>
                  </a:gs>
                  <a:gs pos="100000">
                    <a:srgbClr val="EBEBEB">
                      <a:lumMod val="0"/>
                      <a:lumOff val="100000"/>
                    </a:srgbClr>
                  </a:gs>
                </a:gsLst>
                <a:lin ang="4800000" scaled="0"/>
                <a:tileRect/>
              </a:gradFill>
              <a:effectLst/>
              <a:uLnTx/>
              <a:uFillTx/>
              <a:latin typeface="Corbel" panose="020B0503020204020204" pitchFamily="34" charset="0"/>
              <a:ea typeface="+mn-ea"/>
              <a:cs typeface="+mn-cs"/>
            </a:endParaRPr>
          </a:p>
        </p:txBody>
      </p:sp>
      <p:sp>
        <p:nvSpPr>
          <p:cNvPr id="3" name="Oval 2">
            <a:extLst>
              <a:ext uri="{FF2B5EF4-FFF2-40B4-BE49-F238E27FC236}">
                <a16:creationId xmlns:a16="http://schemas.microsoft.com/office/drawing/2014/main" id="{C65A13AC-9DEA-4F8B-19F9-DC1F4016BF14}"/>
              </a:ext>
            </a:extLst>
          </p:cNvPr>
          <p:cNvSpPr/>
          <p:nvPr/>
        </p:nvSpPr>
        <p:spPr>
          <a:xfrm>
            <a:off x="1695488" y="2652161"/>
            <a:ext cx="1543333" cy="1473959"/>
          </a:xfrm>
          <a:prstGeom prst="ellipse">
            <a:avLst/>
          </a:prstGeom>
          <a:gradFill flip="none" rotWithShape="1">
            <a:gsLst>
              <a:gs pos="0">
                <a:schemeClr val="accent1">
                  <a:lumMod val="75000"/>
                </a:schemeClr>
              </a:gs>
              <a:gs pos="100000">
                <a:schemeClr val="tx1"/>
              </a:gs>
            </a:gsLst>
            <a:lin ang="2700000" scaled="1"/>
            <a:tileRect/>
          </a:gradFill>
          <a:ln>
            <a:solidFill>
              <a:schemeClr val="bg1"/>
            </a:solidFill>
          </a:ln>
          <a:scene3d>
            <a:camera prst="orthographicFront"/>
            <a:lightRig rig="threePt" dir="t"/>
          </a:scene3d>
          <a:sp3d>
            <a:bevelT prst="convex"/>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rPr>
              <a:t>Machine Learning</a:t>
            </a:r>
            <a:endParaRPr lang="en-IN" sz="1400" b="1" dirty="0">
              <a:solidFill>
                <a:schemeClr val="bg1"/>
              </a:solidFill>
            </a:endParaRPr>
          </a:p>
        </p:txBody>
      </p:sp>
      <p:sp>
        <p:nvSpPr>
          <p:cNvPr id="5" name="Oval 4">
            <a:extLst>
              <a:ext uri="{FF2B5EF4-FFF2-40B4-BE49-F238E27FC236}">
                <a16:creationId xmlns:a16="http://schemas.microsoft.com/office/drawing/2014/main" id="{CBD622D2-A975-7DBE-E928-924CA593A409}"/>
              </a:ext>
            </a:extLst>
          </p:cNvPr>
          <p:cNvSpPr/>
          <p:nvPr/>
        </p:nvSpPr>
        <p:spPr>
          <a:xfrm>
            <a:off x="3829658" y="4134272"/>
            <a:ext cx="1543333" cy="1473959"/>
          </a:xfrm>
          <a:prstGeom prst="ellipse">
            <a:avLst/>
          </a:prstGeom>
          <a:gradFill>
            <a:gsLst>
              <a:gs pos="0">
                <a:schemeClr val="accent3"/>
              </a:gs>
              <a:gs pos="96000">
                <a:schemeClr val="accent5">
                  <a:lumMod val="40000"/>
                  <a:lumOff val="60000"/>
                </a:schemeClr>
              </a:gs>
            </a:gsLst>
            <a:lin ang="2700000" scaled="1"/>
          </a:gradFill>
          <a:ln>
            <a:solidFill>
              <a:schemeClr val="bg1"/>
            </a:solidFill>
          </a:ln>
          <a:scene3d>
            <a:camera prst="orthographicFront"/>
            <a:lightRig rig="threePt" dir="t"/>
          </a:scene3d>
          <a:sp3d>
            <a:bevelT prst="convex"/>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Unsupervised</a:t>
            </a:r>
          </a:p>
          <a:p>
            <a:pPr algn="ctr"/>
            <a:r>
              <a:rPr lang="en-US" sz="1200" b="1" dirty="0">
                <a:solidFill>
                  <a:schemeClr val="bg1"/>
                </a:solidFill>
              </a:rPr>
              <a:t>Learning</a:t>
            </a:r>
            <a:endParaRPr lang="en-IN" sz="1200" b="1" dirty="0">
              <a:solidFill>
                <a:schemeClr val="bg1"/>
              </a:solidFill>
            </a:endParaRPr>
          </a:p>
        </p:txBody>
      </p:sp>
      <p:sp>
        <p:nvSpPr>
          <p:cNvPr id="7" name="Oval 6">
            <a:extLst>
              <a:ext uri="{FF2B5EF4-FFF2-40B4-BE49-F238E27FC236}">
                <a16:creationId xmlns:a16="http://schemas.microsoft.com/office/drawing/2014/main" id="{3D84658A-F04A-8C67-A15A-D6B19F5D3F72}"/>
              </a:ext>
            </a:extLst>
          </p:cNvPr>
          <p:cNvSpPr/>
          <p:nvPr/>
        </p:nvSpPr>
        <p:spPr>
          <a:xfrm>
            <a:off x="3981904" y="1369288"/>
            <a:ext cx="1543332" cy="1473958"/>
          </a:xfrm>
          <a:prstGeom prst="ellipse">
            <a:avLst/>
          </a:prstGeom>
          <a:gradFill flip="none" rotWithShape="1">
            <a:gsLst>
              <a:gs pos="17000">
                <a:schemeClr val="accent5">
                  <a:lumMod val="75000"/>
                </a:schemeClr>
              </a:gs>
              <a:gs pos="79000">
                <a:schemeClr val="accent5">
                  <a:lumMod val="40000"/>
                  <a:lumOff val="60000"/>
                </a:schemeClr>
              </a:gs>
            </a:gsLst>
            <a:lin ang="3000000" scaled="0"/>
            <a:tileRect/>
          </a:gradFill>
          <a:ln>
            <a:solidFill>
              <a:schemeClr val="bg1"/>
            </a:solidFill>
          </a:ln>
          <a:scene3d>
            <a:camera prst="orthographicFront"/>
            <a:lightRig rig="threePt" dir="t"/>
          </a:scene3d>
          <a:sp3d>
            <a:bevelT prst="convex"/>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Supervised</a:t>
            </a:r>
          </a:p>
          <a:p>
            <a:pPr algn="ctr"/>
            <a:r>
              <a:rPr lang="en-US" sz="1200" b="1" dirty="0">
                <a:solidFill>
                  <a:schemeClr val="bg1"/>
                </a:solidFill>
              </a:rPr>
              <a:t>Learning</a:t>
            </a:r>
            <a:endParaRPr lang="en-IN" sz="1200" b="1" dirty="0">
              <a:solidFill>
                <a:schemeClr val="bg1"/>
              </a:solidFill>
            </a:endParaRPr>
          </a:p>
        </p:txBody>
      </p:sp>
      <p:sp>
        <p:nvSpPr>
          <p:cNvPr id="8" name="Oval 7">
            <a:extLst>
              <a:ext uri="{FF2B5EF4-FFF2-40B4-BE49-F238E27FC236}">
                <a16:creationId xmlns:a16="http://schemas.microsoft.com/office/drawing/2014/main" id="{86434F13-C715-8F40-48F7-289F2C2309DB}"/>
              </a:ext>
            </a:extLst>
          </p:cNvPr>
          <p:cNvSpPr/>
          <p:nvPr/>
        </p:nvSpPr>
        <p:spPr>
          <a:xfrm>
            <a:off x="1666358" y="5039269"/>
            <a:ext cx="1625223" cy="1473958"/>
          </a:xfrm>
          <a:prstGeom prst="ellipse">
            <a:avLst/>
          </a:prstGeom>
          <a:gradFill flip="none" rotWithShape="1">
            <a:gsLst>
              <a:gs pos="17000">
                <a:srgbClr val="00B0F0"/>
              </a:gs>
              <a:gs pos="67000">
                <a:srgbClr val="AEDAE4"/>
              </a:gs>
            </a:gsLst>
            <a:lin ang="3000000" scaled="0"/>
            <a:tileRect/>
          </a:gradFill>
          <a:ln>
            <a:solidFill>
              <a:schemeClr val="bg1"/>
            </a:solidFill>
          </a:ln>
          <a:scene3d>
            <a:camera prst="orthographicFront"/>
            <a:lightRig rig="threePt" dir="t"/>
          </a:scene3d>
          <a:sp3d>
            <a:bevelT prst="convex"/>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Reinforcement</a:t>
            </a:r>
          </a:p>
          <a:p>
            <a:pPr algn="ctr"/>
            <a:r>
              <a:rPr lang="en-US" sz="1200" b="1" dirty="0">
                <a:solidFill>
                  <a:schemeClr val="bg1"/>
                </a:solidFill>
              </a:rPr>
              <a:t>Learning</a:t>
            </a:r>
            <a:endParaRPr lang="en-IN" sz="1200" b="1" dirty="0">
              <a:solidFill>
                <a:schemeClr val="bg1"/>
              </a:solidFill>
            </a:endParaRPr>
          </a:p>
        </p:txBody>
      </p:sp>
      <p:sp>
        <p:nvSpPr>
          <p:cNvPr id="27" name="Flowchart: Terminator 26">
            <a:extLst>
              <a:ext uri="{FF2B5EF4-FFF2-40B4-BE49-F238E27FC236}">
                <a16:creationId xmlns:a16="http://schemas.microsoft.com/office/drawing/2014/main" id="{F571EE1F-BE9C-4D32-EF4D-85710004CBF4}"/>
              </a:ext>
            </a:extLst>
          </p:cNvPr>
          <p:cNvSpPr/>
          <p:nvPr/>
        </p:nvSpPr>
        <p:spPr>
          <a:xfrm>
            <a:off x="6449145" y="867534"/>
            <a:ext cx="3653360" cy="1190949"/>
          </a:xfrm>
          <a:prstGeom prst="flowChartTerminator">
            <a:avLst/>
          </a:prstGeom>
          <a:gradFill flip="none" rotWithShape="1">
            <a:gsLst>
              <a:gs pos="97000">
                <a:schemeClr val="accent5">
                  <a:lumMod val="75000"/>
                </a:schemeClr>
              </a:gs>
              <a:gs pos="9000">
                <a:schemeClr val="accent5">
                  <a:lumMod val="40000"/>
                  <a:lumOff val="60000"/>
                </a:schemeClr>
              </a:gs>
            </a:gsLst>
            <a:lin ang="3000000" scaled="0"/>
            <a:tileRect/>
          </a:gradFill>
          <a:ln>
            <a:solidFill>
              <a:schemeClr val="bg1"/>
            </a:solidFill>
          </a:ln>
          <a:scene3d>
            <a:camera prst="orthographicFront"/>
            <a:lightRig rig="threePt" dir="t"/>
          </a:scene3d>
          <a:sp3d>
            <a:bevelT prst="convex"/>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200" b="1" dirty="0">
              <a:solidFill>
                <a:schemeClr val="bg1"/>
              </a:solidFill>
            </a:endParaRPr>
          </a:p>
        </p:txBody>
      </p:sp>
      <p:sp>
        <p:nvSpPr>
          <p:cNvPr id="29" name="TextBox 28">
            <a:extLst>
              <a:ext uri="{FF2B5EF4-FFF2-40B4-BE49-F238E27FC236}">
                <a16:creationId xmlns:a16="http://schemas.microsoft.com/office/drawing/2014/main" id="{E15F3E38-7D7C-A963-FF41-2103A5C54942}"/>
              </a:ext>
            </a:extLst>
          </p:cNvPr>
          <p:cNvSpPr txBox="1"/>
          <p:nvPr/>
        </p:nvSpPr>
        <p:spPr>
          <a:xfrm>
            <a:off x="8122122" y="1058616"/>
            <a:ext cx="1781033" cy="646331"/>
          </a:xfrm>
          <a:prstGeom prst="rect">
            <a:avLst/>
          </a:prstGeom>
          <a:noFill/>
        </p:spPr>
        <p:txBody>
          <a:bodyPr wrap="square" rtlCol="0">
            <a:spAutoFit/>
          </a:bodyPr>
          <a:lstStyle/>
          <a:p>
            <a:r>
              <a:rPr lang="en-US" sz="1200" dirty="0">
                <a:solidFill>
                  <a:schemeClr val="bg1"/>
                </a:solidFill>
              </a:rPr>
              <a:t>Linear Regression</a:t>
            </a:r>
          </a:p>
          <a:p>
            <a:r>
              <a:rPr lang="en-US" sz="1200" dirty="0">
                <a:solidFill>
                  <a:schemeClr val="bg1"/>
                </a:solidFill>
              </a:rPr>
              <a:t>Decision Tree</a:t>
            </a:r>
          </a:p>
          <a:p>
            <a:r>
              <a:rPr lang="en-US" sz="1200" dirty="0">
                <a:solidFill>
                  <a:schemeClr val="bg1"/>
                </a:solidFill>
              </a:rPr>
              <a:t>Gaussian Regression</a:t>
            </a:r>
            <a:endParaRPr lang="en-IN" sz="1200" dirty="0">
              <a:solidFill>
                <a:schemeClr val="bg1"/>
              </a:solidFill>
            </a:endParaRPr>
          </a:p>
        </p:txBody>
      </p:sp>
      <p:sp>
        <p:nvSpPr>
          <p:cNvPr id="32" name="Flowchart: Terminator 31">
            <a:extLst>
              <a:ext uri="{FF2B5EF4-FFF2-40B4-BE49-F238E27FC236}">
                <a16:creationId xmlns:a16="http://schemas.microsoft.com/office/drawing/2014/main" id="{4BEF8AEF-2190-D757-AE4B-1305A37BE823}"/>
              </a:ext>
            </a:extLst>
          </p:cNvPr>
          <p:cNvSpPr/>
          <p:nvPr/>
        </p:nvSpPr>
        <p:spPr>
          <a:xfrm>
            <a:off x="6442321" y="2288592"/>
            <a:ext cx="3653360" cy="1190949"/>
          </a:xfrm>
          <a:prstGeom prst="flowChartTerminator">
            <a:avLst/>
          </a:prstGeom>
          <a:gradFill flip="none" rotWithShape="1">
            <a:gsLst>
              <a:gs pos="97000">
                <a:schemeClr val="accent5">
                  <a:lumMod val="75000"/>
                </a:schemeClr>
              </a:gs>
              <a:gs pos="9000">
                <a:schemeClr val="accent5">
                  <a:lumMod val="40000"/>
                  <a:lumOff val="60000"/>
                </a:schemeClr>
              </a:gs>
            </a:gsLst>
            <a:lin ang="3000000" scaled="0"/>
            <a:tileRect/>
          </a:gradFill>
          <a:ln>
            <a:solidFill>
              <a:schemeClr val="bg1"/>
            </a:solidFill>
          </a:ln>
          <a:scene3d>
            <a:camera prst="orthographicFront"/>
            <a:lightRig rig="threePt" dir="t"/>
          </a:scene3d>
          <a:sp3d>
            <a:bevelT prst="convex"/>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200" b="1" dirty="0">
              <a:solidFill>
                <a:schemeClr val="bg1"/>
              </a:solidFill>
            </a:endParaRPr>
          </a:p>
        </p:txBody>
      </p:sp>
      <p:sp>
        <p:nvSpPr>
          <p:cNvPr id="33" name="Oval 32">
            <a:extLst>
              <a:ext uri="{FF2B5EF4-FFF2-40B4-BE49-F238E27FC236}">
                <a16:creationId xmlns:a16="http://schemas.microsoft.com/office/drawing/2014/main" id="{E6CE3E9F-0DBC-37E6-5FD6-0DD80D9FA295}"/>
              </a:ext>
            </a:extLst>
          </p:cNvPr>
          <p:cNvSpPr/>
          <p:nvPr/>
        </p:nvSpPr>
        <p:spPr>
          <a:xfrm>
            <a:off x="6618943" y="2415750"/>
            <a:ext cx="1496356" cy="936632"/>
          </a:xfrm>
          <a:prstGeom prst="ellipse">
            <a:avLst/>
          </a:prstGeom>
          <a:gradFill flip="none" rotWithShape="1">
            <a:gsLst>
              <a:gs pos="97000">
                <a:schemeClr val="accent5">
                  <a:lumMod val="75000"/>
                </a:schemeClr>
              </a:gs>
              <a:gs pos="37000">
                <a:schemeClr val="accent5">
                  <a:lumMod val="40000"/>
                  <a:lumOff val="60000"/>
                </a:schemeClr>
              </a:gs>
            </a:gsLst>
            <a:lin ang="3000000" scaled="0"/>
            <a:tileRect/>
          </a:gradFill>
          <a:ln>
            <a:solidFill>
              <a:schemeClr val="bg1"/>
            </a:solidFill>
          </a:ln>
          <a:scene3d>
            <a:camera prst="orthographicFront"/>
            <a:lightRig rig="threePt" dir="t"/>
          </a:scene3d>
          <a:sp3d>
            <a:bevelT prst="convex"/>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Classification</a:t>
            </a:r>
            <a:endParaRPr lang="en-IN" sz="1200" b="1" dirty="0">
              <a:solidFill>
                <a:schemeClr val="bg1"/>
              </a:solidFill>
            </a:endParaRPr>
          </a:p>
        </p:txBody>
      </p:sp>
      <p:sp>
        <p:nvSpPr>
          <p:cNvPr id="34" name="TextBox 33">
            <a:extLst>
              <a:ext uri="{FF2B5EF4-FFF2-40B4-BE49-F238E27FC236}">
                <a16:creationId xmlns:a16="http://schemas.microsoft.com/office/drawing/2014/main" id="{D3423B7F-553D-5DC4-9385-BF4783E14727}"/>
              </a:ext>
            </a:extLst>
          </p:cNvPr>
          <p:cNvSpPr txBox="1"/>
          <p:nvPr/>
        </p:nvSpPr>
        <p:spPr>
          <a:xfrm>
            <a:off x="8115298" y="2389611"/>
            <a:ext cx="1781033" cy="1200329"/>
          </a:xfrm>
          <a:prstGeom prst="rect">
            <a:avLst/>
          </a:prstGeom>
          <a:noFill/>
        </p:spPr>
        <p:txBody>
          <a:bodyPr wrap="square" rtlCol="0">
            <a:spAutoFit/>
          </a:bodyPr>
          <a:lstStyle/>
          <a:p>
            <a:r>
              <a:rPr lang="en-US" sz="1200" dirty="0">
                <a:solidFill>
                  <a:schemeClr val="bg1"/>
                </a:solidFill>
              </a:rPr>
              <a:t>Logistic Regression</a:t>
            </a:r>
          </a:p>
          <a:p>
            <a:r>
              <a:rPr lang="en-US" sz="1200" dirty="0">
                <a:solidFill>
                  <a:schemeClr val="bg1"/>
                </a:solidFill>
              </a:rPr>
              <a:t>Random Forest</a:t>
            </a:r>
          </a:p>
          <a:p>
            <a:r>
              <a:rPr lang="en-IN" sz="1200" b="0" i="0" dirty="0">
                <a:solidFill>
                  <a:schemeClr val="bg1"/>
                </a:solidFill>
                <a:effectLst/>
                <a:latin typeface="Rubik"/>
              </a:rPr>
              <a:t>K-nearest Neighbours</a:t>
            </a:r>
          </a:p>
          <a:p>
            <a:pPr algn="l"/>
            <a:r>
              <a:rPr lang="en-IN" sz="1200" b="0" i="0" dirty="0">
                <a:solidFill>
                  <a:schemeClr val="bg1"/>
                </a:solidFill>
                <a:effectLst/>
                <a:latin typeface="Rubik"/>
              </a:rPr>
              <a:t>Naive Bayes</a:t>
            </a:r>
          </a:p>
          <a:p>
            <a:r>
              <a:rPr lang="en-US" sz="1200" dirty="0">
                <a:solidFill>
                  <a:schemeClr val="bg1"/>
                </a:solidFill>
              </a:rPr>
              <a:t>Decision Tree</a:t>
            </a:r>
          </a:p>
          <a:p>
            <a:pPr algn="l"/>
            <a:endParaRPr lang="en-IN" sz="1200" b="0" i="0" dirty="0">
              <a:solidFill>
                <a:schemeClr val="bg1"/>
              </a:solidFill>
              <a:effectLst/>
              <a:latin typeface="Rubik"/>
            </a:endParaRPr>
          </a:p>
        </p:txBody>
      </p:sp>
      <p:cxnSp>
        <p:nvCxnSpPr>
          <p:cNvPr id="41" name="Straight Connector 40">
            <a:extLst>
              <a:ext uri="{FF2B5EF4-FFF2-40B4-BE49-F238E27FC236}">
                <a16:creationId xmlns:a16="http://schemas.microsoft.com/office/drawing/2014/main" id="{763CEB0C-CE03-8AB1-4DC8-09EDA283A4C6}"/>
              </a:ext>
            </a:extLst>
          </p:cNvPr>
          <p:cNvCxnSpPr>
            <a:cxnSpLocks/>
          </p:cNvCxnSpPr>
          <p:nvPr/>
        </p:nvCxnSpPr>
        <p:spPr>
          <a:xfrm>
            <a:off x="5309739" y="5236486"/>
            <a:ext cx="1202657" cy="646718"/>
          </a:xfrm>
          <a:prstGeom prst="line">
            <a:avLst/>
          </a:prstGeom>
          <a:ln w="66675">
            <a:solidFill>
              <a:schemeClr val="tx1">
                <a:lumMod val="95000"/>
                <a:alpha val="67000"/>
              </a:schemeClr>
            </a:solidFill>
          </a:ln>
        </p:spPr>
        <p:style>
          <a:lnRef idx="1">
            <a:schemeClr val="accent1"/>
          </a:lnRef>
          <a:fillRef idx="0">
            <a:schemeClr val="accent1"/>
          </a:fillRef>
          <a:effectRef idx="0">
            <a:schemeClr val="accent1"/>
          </a:effectRef>
          <a:fontRef idx="minor">
            <a:schemeClr val="tx1"/>
          </a:fontRef>
        </p:style>
      </p:cxnSp>
      <p:sp>
        <p:nvSpPr>
          <p:cNvPr id="43" name="Flowchart: Terminator 42">
            <a:extLst>
              <a:ext uri="{FF2B5EF4-FFF2-40B4-BE49-F238E27FC236}">
                <a16:creationId xmlns:a16="http://schemas.microsoft.com/office/drawing/2014/main" id="{FF95BF68-7D66-D638-D605-67CD0DEF13EF}"/>
              </a:ext>
            </a:extLst>
          </p:cNvPr>
          <p:cNvSpPr/>
          <p:nvPr/>
        </p:nvSpPr>
        <p:spPr>
          <a:xfrm>
            <a:off x="6442321" y="3891411"/>
            <a:ext cx="3653360" cy="1190949"/>
          </a:xfrm>
          <a:prstGeom prst="flowChartTerminator">
            <a:avLst/>
          </a:prstGeom>
          <a:gradFill>
            <a:gsLst>
              <a:gs pos="0">
                <a:schemeClr val="accent3"/>
              </a:gs>
              <a:gs pos="96000">
                <a:schemeClr val="accent5">
                  <a:lumMod val="40000"/>
                  <a:lumOff val="60000"/>
                </a:schemeClr>
              </a:gs>
            </a:gsLst>
            <a:lin ang="2700000" scaled="1"/>
          </a:gradFill>
          <a:ln>
            <a:solidFill>
              <a:schemeClr val="bg1"/>
            </a:solidFill>
          </a:ln>
          <a:scene3d>
            <a:camera prst="orthographicFront"/>
            <a:lightRig rig="threePt" dir="t"/>
          </a:scene3d>
          <a:sp3d>
            <a:bevelT prst="convex"/>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200" b="1" dirty="0">
              <a:solidFill>
                <a:schemeClr val="bg1"/>
              </a:solidFill>
            </a:endParaRPr>
          </a:p>
        </p:txBody>
      </p:sp>
      <p:sp>
        <p:nvSpPr>
          <p:cNvPr id="46" name="Oval 45">
            <a:extLst>
              <a:ext uri="{FF2B5EF4-FFF2-40B4-BE49-F238E27FC236}">
                <a16:creationId xmlns:a16="http://schemas.microsoft.com/office/drawing/2014/main" id="{6D70F0AB-6376-4114-201D-FABC0FFF8523}"/>
              </a:ext>
            </a:extLst>
          </p:cNvPr>
          <p:cNvSpPr/>
          <p:nvPr/>
        </p:nvSpPr>
        <p:spPr>
          <a:xfrm>
            <a:off x="6585981" y="4002015"/>
            <a:ext cx="1536141" cy="936632"/>
          </a:xfrm>
          <a:prstGeom prst="ellipse">
            <a:avLst/>
          </a:prstGeom>
          <a:gradFill>
            <a:gsLst>
              <a:gs pos="0">
                <a:schemeClr val="accent3"/>
              </a:gs>
              <a:gs pos="96000">
                <a:schemeClr val="accent5">
                  <a:lumMod val="40000"/>
                  <a:lumOff val="60000"/>
                </a:schemeClr>
              </a:gs>
            </a:gsLst>
            <a:lin ang="2700000" scaled="1"/>
          </a:gradFill>
          <a:ln>
            <a:solidFill>
              <a:schemeClr val="bg1"/>
            </a:solidFill>
          </a:ln>
          <a:scene3d>
            <a:camera prst="orthographicFront"/>
            <a:lightRig rig="threePt" dir="t"/>
          </a:scene3d>
          <a:sp3d>
            <a:bevelT prst="convex"/>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Clustering</a:t>
            </a:r>
            <a:endParaRPr lang="en-IN" sz="1200" b="1" dirty="0">
              <a:solidFill>
                <a:schemeClr val="bg1"/>
              </a:solidFill>
            </a:endParaRPr>
          </a:p>
        </p:txBody>
      </p:sp>
      <p:sp>
        <p:nvSpPr>
          <p:cNvPr id="51" name="TextBox 50">
            <a:extLst>
              <a:ext uri="{FF2B5EF4-FFF2-40B4-BE49-F238E27FC236}">
                <a16:creationId xmlns:a16="http://schemas.microsoft.com/office/drawing/2014/main" id="{6546D2D0-E813-C3A3-6107-BCF920E67F0C}"/>
              </a:ext>
            </a:extLst>
          </p:cNvPr>
          <p:cNvSpPr txBox="1"/>
          <p:nvPr/>
        </p:nvSpPr>
        <p:spPr>
          <a:xfrm>
            <a:off x="8122122" y="4091794"/>
            <a:ext cx="1781033" cy="646331"/>
          </a:xfrm>
          <a:prstGeom prst="rect">
            <a:avLst/>
          </a:prstGeom>
          <a:noFill/>
        </p:spPr>
        <p:txBody>
          <a:bodyPr wrap="square" rtlCol="0">
            <a:spAutoFit/>
          </a:bodyPr>
          <a:lstStyle/>
          <a:p>
            <a:r>
              <a:rPr lang="en-US" sz="1200" dirty="0">
                <a:solidFill>
                  <a:schemeClr val="bg1"/>
                </a:solidFill>
              </a:rPr>
              <a:t>K-Means</a:t>
            </a:r>
          </a:p>
          <a:p>
            <a:r>
              <a:rPr lang="en-US" sz="1200" dirty="0">
                <a:solidFill>
                  <a:schemeClr val="bg1"/>
                </a:solidFill>
              </a:rPr>
              <a:t>K-Medoids</a:t>
            </a:r>
          </a:p>
          <a:p>
            <a:pPr algn="l" fontAlgn="base"/>
            <a:r>
              <a:rPr lang="en-IN" sz="1200" dirty="0">
                <a:solidFill>
                  <a:schemeClr val="bg1"/>
                </a:solidFill>
              </a:rPr>
              <a:t>Mean-Shift Clustering</a:t>
            </a:r>
          </a:p>
        </p:txBody>
      </p:sp>
      <p:sp>
        <p:nvSpPr>
          <p:cNvPr id="52" name="Oval 51">
            <a:extLst>
              <a:ext uri="{FF2B5EF4-FFF2-40B4-BE49-F238E27FC236}">
                <a16:creationId xmlns:a16="http://schemas.microsoft.com/office/drawing/2014/main" id="{378A91E8-45CE-4B9B-D294-F8CCE677FCFE}"/>
              </a:ext>
            </a:extLst>
          </p:cNvPr>
          <p:cNvSpPr/>
          <p:nvPr/>
        </p:nvSpPr>
        <p:spPr>
          <a:xfrm>
            <a:off x="6625767" y="964317"/>
            <a:ext cx="1496356" cy="936632"/>
          </a:xfrm>
          <a:prstGeom prst="ellipse">
            <a:avLst/>
          </a:prstGeom>
          <a:gradFill flip="none" rotWithShape="1">
            <a:gsLst>
              <a:gs pos="97000">
                <a:schemeClr val="accent5">
                  <a:lumMod val="75000"/>
                </a:schemeClr>
              </a:gs>
              <a:gs pos="37000">
                <a:schemeClr val="accent5">
                  <a:lumMod val="40000"/>
                  <a:lumOff val="60000"/>
                </a:schemeClr>
              </a:gs>
            </a:gsLst>
            <a:lin ang="3000000" scaled="0"/>
            <a:tileRect/>
          </a:gradFill>
          <a:ln>
            <a:solidFill>
              <a:schemeClr val="bg1"/>
            </a:solidFill>
          </a:ln>
          <a:scene3d>
            <a:camera prst="orthographicFront"/>
            <a:lightRig rig="threePt" dir="t"/>
          </a:scene3d>
          <a:sp3d>
            <a:bevelT prst="convex"/>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Regression</a:t>
            </a:r>
            <a:endParaRPr lang="en-IN" sz="1200" b="1" dirty="0">
              <a:solidFill>
                <a:schemeClr val="bg1"/>
              </a:solidFill>
            </a:endParaRPr>
          </a:p>
        </p:txBody>
      </p:sp>
      <p:sp>
        <p:nvSpPr>
          <p:cNvPr id="53" name="Flowchart: Terminator 52">
            <a:extLst>
              <a:ext uri="{FF2B5EF4-FFF2-40B4-BE49-F238E27FC236}">
                <a16:creationId xmlns:a16="http://schemas.microsoft.com/office/drawing/2014/main" id="{7119DA69-F240-CA9A-7FB1-A8B4967A2381}"/>
              </a:ext>
            </a:extLst>
          </p:cNvPr>
          <p:cNvSpPr/>
          <p:nvPr/>
        </p:nvSpPr>
        <p:spPr>
          <a:xfrm>
            <a:off x="6449145" y="5322278"/>
            <a:ext cx="3653360" cy="1190949"/>
          </a:xfrm>
          <a:prstGeom prst="flowChartTerminator">
            <a:avLst/>
          </a:prstGeom>
          <a:gradFill>
            <a:gsLst>
              <a:gs pos="0">
                <a:schemeClr val="accent3"/>
              </a:gs>
              <a:gs pos="96000">
                <a:schemeClr val="accent5">
                  <a:lumMod val="40000"/>
                  <a:lumOff val="60000"/>
                </a:schemeClr>
              </a:gs>
            </a:gsLst>
            <a:lin ang="2700000" scaled="1"/>
          </a:gradFill>
          <a:ln>
            <a:solidFill>
              <a:schemeClr val="bg1"/>
            </a:solidFill>
          </a:ln>
          <a:scene3d>
            <a:camera prst="orthographicFront"/>
            <a:lightRig rig="threePt" dir="t"/>
          </a:scene3d>
          <a:sp3d>
            <a:bevelT prst="convex"/>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200" b="1" dirty="0">
              <a:solidFill>
                <a:schemeClr val="bg1"/>
              </a:solidFill>
            </a:endParaRPr>
          </a:p>
        </p:txBody>
      </p:sp>
      <p:sp>
        <p:nvSpPr>
          <p:cNvPr id="54" name="Oval 53">
            <a:extLst>
              <a:ext uri="{FF2B5EF4-FFF2-40B4-BE49-F238E27FC236}">
                <a16:creationId xmlns:a16="http://schemas.microsoft.com/office/drawing/2014/main" id="{E21FF921-E316-30D4-245B-AC28C399C2FC}"/>
              </a:ext>
            </a:extLst>
          </p:cNvPr>
          <p:cNvSpPr/>
          <p:nvPr/>
        </p:nvSpPr>
        <p:spPr>
          <a:xfrm>
            <a:off x="6585981" y="5432882"/>
            <a:ext cx="1619487" cy="936632"/>
          </a:xfrm>
          <a:prstGeom prst="ellipse">
            <a:avLst/>
          </a:prstGeom>
          <a:gradFill>
            <a:gsLst>
              <a:gs pos="0">
                <a:schemeClr val="accent3"/>
              </a:gs>
              <a:gs pos="96000">
                <a:schemeClr val="accent5">
                  <a:lumMod val="40000"/>
                  <a:lumOff val="60000"/>
                </a:schemeClr>
              </a:gs>
            </a:gsLst>
            <a:lin ang="2700000" scaled="1"/>
          </a:gradFill>
          <a:ln>
            <a:solidFill>
              <a:schemeClr val="bg1"/>
            </a:solidFill>
          </a:ln>
          <a:scene3d>
            <a:camera prst="orthographicFront"/>
            <a:lightRig rig="threePt" dir="t"/>
          </a:scene3d>
          <a:sp3d>
            <a:bevelT prst="convex"/>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Dimensionality</a:t>
            </a:r>
          </a:p>
          <a:p>
            <a:pPr algn="ctr"/>
            <a:r>
              <a:rPr lang="en-US" sz="1200" b="1" dirty="0">
                <a:solidFill>
                  <a:schemeClr val="bg1"/>
                </a:solidFill>
              </a:rPr>
              <a:t>Reduction</a:t>
            </a:r>
            <a:endParaRPr lang="en-IN" sz="1200" b="1" dirty="0">
              <a:solidFill>
                <a:schemeClr val="bg1"/>
              </a:solidFill>
            </a:endParaRPr>
          </a:p>
        </p:txBody>
      </p:sp>
      <p:sp>
        <p:nvSpPr>
          <p:cNvPr id="55" name="TextBox 54">
            <a:extLst>
              <a:ext uri="{FF2B5EF4-FFF2-40B4-BE49-F238E27FC236}">
                <a16:creationId xmlns:a16="http://schemas.microsoft.com/office/drawing/2014/main" id="{AA2284EF-A45C-AE71-FE2F-42AD8DD5425A}"/>
              </a:ext>
            </a:extLst>
          </p:cNvPr>
          <p:cNvSpPr txBox="1"/>
          <p:nvPr/>
        </p:nvSpPr>
        <p:spPr>
          <a:xfrm>
            <a:off x="8205468" y="5467705"/>
            <a:ext cx="1781033" cy="830997"/>
          </a:xfrm>
          <a:prstGeom prst="rect">
            <a:avLst/>
          </a:prstGeom>
          <a:noFill/>
        </p:spPr>
        <p:txBody>
          <a:bodyPr wrap="square" rtlCol="0">
            <a:spAutoFit/>
          </a:bodyPr>
          <a:lstStyle/>
          <a:p>
            <a:r>
              <a:rPr lang="en-US" sz="1200" dirty="0">
                <a:solidFill>
                  <a:schemeClr val="bg1"/>
                </a:solidFill>
              </a:rPr>
              <a:t>Feature Selection</a:t>
            </a:r>
          </a:p>
          <a:p>
            <a:r>
              <a:rPr lang="en-US" sz="1200" dirty="0">
                <a:solidFill>
                  <a:schemeClr val="bg1"/>
                </a:solidFill>
              </a:rPr>
              <a:t>Principle Component</a:t>
            </a:r>
          </a:p>
          <a:p>
            <a:r>
              <a:rPr lang="en-US" sz="1200" dirty="0">
                <a:solidFill>
                  <a:schemeClr val="bg1"/>
                </a:solidFill>
              </a:rPr>
              <a:t>Analysis</a:t>
            </a:r>
          </a:p>
          <a:p>
            <a:pPr algn="l" fontAlgn="base"/>
            <a:r>
              <a:rPr lang="en-IN" sz="1200" dirty="0">
                <a:solidFill>
                  <a:schemeClr val="bg1"/>
                </a:solidFill>
              </a:rPr>
              <a:t>Factor Analysis</a:t>
            </a:r>
          </a:p>
        </p:txBody>
      </p:sp>
    </p:spTree>
    <p:extLst>
      <p:ext uri="{BB962C8B-B14F-4D97-AF65-F5344CB8AC3E}">
        <p14:creationId xmlns:p14="http://schemas.microsoft.com/office/powerpoint/2010/main" val="15640556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1000"/>
                                        <p:tgtEl>
                                          <p:spTgt spid="10"/>
                                        </p:tgtEl>
                                      </p:cBhvr>
                                    </p:animEffect>
                                    <p:anim calcmode="lin" valueType="num">
                                      <p:cBhvr>
                                        <p:cTn id="15" dur="1000" fill="hold"/>
                                        <p:tgtEl>
                                          <p:spTgt spid="10"/>
                                        </p:tgtEl>
                                        <p:attrNameLst>
                                          <p:attrName>ppt_x</p:attrName>
                                        </p:attrNameLst>
                                      </p:cBhvr>
                                      <p:tavLst>
                                        <p:tav tm="0">
                                          <p:val>
                                            <p:strVal val="#ppt_x"/>
                                          </p:val>
                                        </p:tav>
                                        <p:tav tm="100000">
                                          <p:val>
                                            <p:strVal val="#ppt_x"/>
                                          </p:val>
                                        </p:tav>
                                      </p:tavLst>
                                    </p:anim>
                                    <p:anim calcmode="lin" valueType="num">
                                      <p:cBhvr>
                                        <p:cTn id="16" dur="1000" fill="hold"/>
                                        <p:tgtEl>
                                          <p:spTgt spid="10"/>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1000"/>
                                        <p:tgtEl>
                                          <p:spTgt spid="7"/>
                                        </p:tgtEl>
                                      </p:cBhvr>
                                    </p:animEffect>
                                    <p:anim calcmode="lin" valueType="num">
                                      <p:cBhvr>
                                        <p:cTn id="20" dur="1000" fill="hold"/>
                                        <p:tgtEl>
                                          <p:spTgt spid="7"/>
                                        </p:tgtEl>
                                        <p:attrNameLst>
                                          <p:attrName>ppt_x</p:attrName>
                                        </p:attrNameLst>
                                      </p:cBhvr>
                                      <p:tavLst>
                                        <p:tav tm="0">
                                          <p:val>
                                            <p:strVal val="#ppt_x"/>
                                          </p:val>
                                        </p:tav>
                                        <p:tav tm="100000">
                                          <p:val>
                                            <p:strVal val="#ppt_x"/>
                                          </p:val>
                                        </p:tav>
                                      </p:tavLst>
                                    </p:anim>
                                    <p:anim calcmode="lin" valueType="num">
                                      <p:cBhvr>
                                        <p:cTn id="21"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fade">
                                      <p:cBhvr>
                                        <p:cTn id="26" dur="1000"/>
                                        <p:tgtEl>
                                          <p:spTgt spid="5"/>
                                        </p:tgtEl>
                                      </p:cBhvr>
                                    </p:animEffect>
                                    <p:anim calcmode="lin" valueType="num">
                                      <p:cBhvr>
                                        <p:cTn id="27" dur="1000" fill="hold"/>
                                        <p:tgtEl>
                                          <p:spTgt spid="5"/>
                                        </p:tgtEl>
                                        <p:attrNameLst>
                                          <p:attrName>ppt_x</p:attrName>
                                        </p:attrNameLst>
                                      </p:cBhvr>
                                      <p:tavLst>
                                        <p:tav tm="0">
                                          <p:val>
                                            <p:strVal val="#ppt_x"/>
                                          </p:val>
                                        </p:tav>
                                        <p:tav tm="100000">
                                          <p:val>
                                            <p:strVal val="#ppt_x"/>
                                          </p:val>
                                        </p:tav>
                                      </p:tavLst>
                                    </p:anim>
                                    <p:anim calcmode="lin" valueType="num">
                                      <p:cBhvr>
                                        <p:cTn id="28" dur="1000" fill="hold"/>
                                        <p:tgtEl>
                                          <p:spTgt spid="5"/>
                                        </p:tgtEl>
                                        <p:attrNameLst>
                                          <p:attrName>ppt_y</p:attrName>
                                        </p:attrNameLst>
                                      </p:cBhvr>
                                      <p:tavLst>
                                        <p:tav tm="0">
                                          <p:val>
                                            <p:strVal val="#ppt_y+.1"/>
                                          </p:val>
                                        </p:tav>
                                        <p:tav tm="100000">
                                          <p:val>
                                            <p:strVal val="#ppt_y"/>
                                          </p:val>
                                        </p:tav>
                                      </p:tavLst>
                                    </p:anim>
                                  </p:childTnLst>
                                </p:cTn>
                              </p:par>
                              <p:par>
                                <p:cTn id="29" presetID="42" presetClass="entr" presetSubtype="0" fill="hold" nodeType="with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fade">
                                      <p:cBhvr>
                                        <p:cTn id="31" dur="1000"/>
                                        <p:tgtEl>
                                          <p:spTgt spid="14"/>
                                        </p:tgtEl>
                                      </p:cBhvr>
                                    </p:animEffect>
                                    <p:anim calcmode="lin" valueType="num">
                                      <p:cBhvr>
                                        <p:cTn id="32" dur="1000" fill="hold"/>
                                        <p:tgtEl>
                                          <p:spTgt spid="14"/>
                                        </p:tgtEl>
                                        <p:attrNameLst>
                                          <p:attrName>ppt_x</p:attrName>
                                        </p:attrNameLst>
                                      </p:cBhvr>
                                      <p:tavLst>
                                        <p:tav tm="0">
                                          <p:val>
                                            <p:strVal val="#ppt_x"/>
                                          </p:val>
                                        </p:tav>
                                        <p:tav tm="100000">
                                          <p:val>
                                            <p:strVal val="#ppt_x"/>
                                          </p:val>
                                        </p:tav>
                                      </p:tavLst>
                                    </p:anim>
                                    <p:anim calcmode="lin" valueType="num">
                                      <p:cBhvr>
                                        <p:cTn id="33"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grpId="0" nodeType="clickEffect">
                                  <p:stCondLst>
                                    <p:cond delay="0"/>
                                  </p:stCondLst>
                                  <p:childTnLst>
                                    <p:set>
                                      <p:cBhvr>
                                        <p:cTn id="37" dur="1" fill="hold">
                                          <p:stCondLst>
                                            <p:cond delay="0"/>
                                          </p:stCondLst>
                                        </p:cTn>
                                        <p:tgtEl>
                                          <p:spTgt spid="8"/>
                                        </p:tgtEl>
                                        <p:attrNameLst>
                                          <p:attrName>style.visibility</p:attrName>
                                        </p:attrNameLst>
                                      </p:cBhvr>
                                      <p:to>
                                        <p:strVal val="visible"/>
                                      </p:to>
                                    </p:set>
                                    <p:animEffect transition="in" filter="fade">
                                      <p:cBhvr>
                                        <p:cTn id="38" dur="1000"/>
                                        <p:tgtEl>
                                          <p:spTgt spid="8"/>
                                        </p:tgtEl>
                                      </p:cBhvr>
                                    </p:animEffect>
                                    <p:anim calcmode="lin" valueType="num">
                                      <p:cBhvr>
                                        <p:cTn id="39" dur="1000" fill="hold"/>
                                        <p:tgtEl>
                                          <p:spTgt spid="8"/>
                                        </p:tgtEl>
                                        <p:attrNameLst>
                                          <p:attrName>ppt_x</p:attrName>
                                        </p:attrNameLst>
                                      </p:cBhvr>
                                      <p:tavLst>
                                        <p:tav tm="0">
                                          <p:val>
                                            <p:strVal val="#ppt_x"/>
                                          </p:val>
                                        </p:tav>
                                        <p:tav tm="100000">
                                          <p:val>
                                            <p:strVal val="#ppt_x"/>
                                          </p:val>
                                        </p:tav>
                                      </p:tavLst>
                                    </p:anim>
                                    <p:anim calcmode="lin" valueType="num">
                                      <p:cBhvr>
                                        <p:cTn id="40" dur="1000" fill="hold"/>
                                        <p:tgtEl>
                                          <p:spTgt spid="8"/>
                                        </p:tgtEl>
                                        <p:attrNameLst>
                                          <p:attrName>ppt_y</p:attrName>
                                        </p:attrNameLst>
                                      </p:cBhvr>
                                      <p:tavLst>
                                        <p:tav tm="0">
                                          <p:val>
                                            <p:strVal val="#ppt_y+.1"/>
                                          </p:val>
                                        </p:tav>
                                        <p:tav tm="100000">
                                          <p:val>
                                            <p:strVal val="#ppt_y"/>
                                          </p:val>
                                        </p:tav>
                                      </p:tavLst>
                                    </p:anim>
                                  </p:childTnLst>
                                </p:cTn>
                              </p:par>
                              <p:par>
                                <p:cTn id="41" presetID="42" presetClass="entr" presetSubtype="0" fill="hold" nodeType="withEffect">
                                  <p:stCondLst>
                                    <p:cond delay="0"/>
                                  </p:stCondLst>
                                  <p:childTnLst>
                                    <p:set>
                                      <p:cBhvr>
                                        <p:cTn id="42" dur="1" fill="hold">
                                          <p:stCondLst>
                                            <p:cond delay="0"/>
                                          </p:stCondLst>
                                        </p:cTn>
                                        <p:tgtEl>
                                          <p:spTgt spid="56"/>
                                        </p:tgtEl>
                                        <p:attrNameLst>
                                          <p:attrName>style.visibility</p:attrName>
                                        </p:attrNameLst>
                                      </p:cBhvr>
                                      <p:to>
                                        <p:strVal val="visible"/>
                                      </p:to>
                                    </p:set>
                                    <p:animEffect transition="in" filter="fade">
                                      <p:cBhvr>
                                        <p:cTn id="43" dur="1000"/>
                                        <p:tgtEl>
                                          <p:spTgt spid="56"/>
                                        </p:tgtEl>
                                      </p:cBhvr>
                                    </p:animEffect>
                                    <p:anim calcmode="lin" valueType="num">
                                      <p:cBhvr>
                                        <p:cTn id="44" dur="1000" fill="hold"/>
                                        <p:tgtEl>
                                          <p:spTgt spid="56"/>
                                        </p:tgtEl>
                                        <p:attrNameLst>
                                          <p:attrName>ppt_x</p:attrName>
                                        </p:attrNameLst>
                                      </p:cBhvr>
                                      <p:tavLst>
                                        <p:tav tm="0">
                                          <p:val>
                                            <p:strVal val="#ppt_x"/>
                                          </p:val>
                                        </p:tav>
                                        <p:tav tm="100000">
                                          <p:val>
                                            <p:strVal val="#ppt_x"/>
                                          </p:val>
                                        </p:tav>
                                      </p:tavLst>
                                    </p:anim>
                                    <p:anim calcmode="lin" valueType="num">
                                      <p:cBhvr>
                                        <p:cTn id="45" dur="1000" fill="hold"/>
                                        <p:tgtEl>
                                          <p:spTgt spid="56"/>
                                        </p:tgtEl>
                                        <p:attrNameLst>
                                          <p:attrName>ppt_y</p:attrName>
                                        </p:attrNameLst>
                                      </p:cBhvr>
                                      <p:tavLst>
                                        <p:tav tm="0">
                                          <p:val>
                                            <p:strVal val="#ppt_y+.1"/>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42" presetClass="entr" presetSubtype="0" fill="hold" nodeType="clickEffect">
                                  <p:stCondLst>
                                    <p:cond delay="0"/>
                                  </p:stCondLst>
                                  <p:childTnLst>
                                    <p:set>
                                      <p:cBhvr>
                                        <p:cTn id="49" dur="1" fill="hold">
                                          <p:stCondLst>
                                            <p:cond delay="0"/>
                                          </p:stCondLst>
                                        </p:cTn>
                                        <p:tgtEl>
                                          <p:spTgt spid="22"/>
                                        </p:tgtEl>
                                        <p:attrNameLst>
                                          <p:attrName>style.visibility</p:attrName>
                                        </p:attrNameLst>
                                      </p:cBhvr>
                                      <p:to>
                                        <p:strVal val="visible"/>
                                      </p:to>
                                    </p:set>
                                    <p:animEffect transition="in" filter="fade">
                                      <p:cBhvr>
                                        <p:cTn id="50" dur="1000"/>
                                        <p:tgtEl>
                                          <p:spTgt spid="22"/>
                                        </p:tgtEl>
                                      </p:cBhvr>
                                    </p:animEffect>
                                    <p:anim calcmode="lin" valueType="num">
                                      <p:cBhvr>
                                        <p:cTn id="51" dur="1000" fill="hold"/>
                                        <p:tgtEl>
                                          <p:spTgt spid="22"/>
                                        </p:tgtEl>
                                        <p:attrNameLst>
                                          <p:attrName>ppt_x</p:attrName>
                                        </p:attrNameLst>
                                      </p:cBhvr>
                                      <p:tavLst>
                                        <p:tav tm="0">
                                          <p:val>
                                            <p:strVal val="#ppt_x"/>
                                          </p:val>
                                        </p:tav>
                                        <p:tav tm="100000">
                                          <p:val>
                                            <p:strVal val="#ppt_x"/>
                                          </p:val>
                                        </p:tav>
                                      </p:tavLst>
                                    </p:anim>
                                    <p:anim calcmode="lin" valueType="num">
                                      <p:cBhvr>
                                        <p:cTn id="52" dur="1000" fill="hold"/>
                                        <p:tgtEl>
                                          <p:spTgt spid="22"/>
                                        </p:tgtEl>
                                        <p:attrNameLst>
                                          <p:attrName>ppt_y</p:attrName>
                                        </p:attrNameLst>
                                      </p:cBhvr>
                                      <p:tavLst>
                                        <p:tav tm="0">
                                          <p:val>
                                            <p:strVal val="#ppt_y+.1"/>
                                          </p:val>
                                        </p:tav>
                                        <p:tav tm="100000">
                                          <p:val>
                                            <p:strVal val="#ppt_y"/>
                                          </p:val>
                                        </p:tav>
                                      </p:tavLst>
                                    </p:anim>
                                  </p:childTnLst>
                                </p:cTn>
                              </p:par>
                              <p:par>
                                <p:cTn id="53" presetID="42" presetClass="entr" presetSubtype="0" fill="hold" grpId="0" nodeType="withEffect">
                                  <p:stCondLst>
                                    <p:cond delay="0"/>
                                  </p:stCondLst>
                                  <p:childTnLst>
                                    <p:set>
                                      <p:cBhvr>
                                        <p:cTn id="54" dur="1" fill="hold">
                                          <p:stCondLst>
                                            <p:cond delay="0"/>
                                          </p:stCondLst>
                                        </p:cTn>
                                        <p:tgtEl>
                                          <p:spTgt spid="52"/>
                                        </p:tgtEl>
                                        <p:attrNameLst>
                                          <p:attrName>style.visibility</p:attrName>
                                        </p:attrNameLst>
                                      </p:cBhvr>
                                      <p:to>
                                        <p:strVal val="visible"/>
                                      </p:to>
                                    </p:set>
                                    <p:animEffect transition="in" filter="fade">
                                      <p:cBhvr>
                                        <p:cTn id="55" dur="1000"/>
                                        <p:tgtEl>
                                          <p:spTgt spid="52"/>
                                        </p:tgtEl>
                                      </p:cBhvr>
                                    </p:animEffect>
                                    <p:anim calcmode="lin" valueType="num">
                                      <p:cBhvr>
                                        <p:cTn id="56" dur="1000" fill="hold"/>
                                        <p:tgtEl>
                                          <p:spTgt spid="52"/>
                                        </p:tgtEl>
                                        <p:attrNameLst>
                                          <p:attrName>ppt_x</p:attrName>
                                        </p:attrNameLst>
                                      </p:cBhvr>
                                      <p:tavLst>
                                        <p:tav tm="0">
                                          <p:val>
                                            <p:strVal val="#ppt_x"/>
                                          </p:val>
                                        </p:tav>
                                        <p:tav tm="100000">
                                          <p:val>
                                            <p:strVal val="#ppt_x"/>
                                          </p:val>
                                        </p:tav>
                                      </p:tavLst>
                                    </p:anim>
                                    <p:anim calcmode="lin" valueType="num">
                                      <p:cBhvr>
                                        <p:cTn id="57" dur="1000" fill="hold"/>
                                        <p:tgtEl>
                                          <p:spTgt spid="52"/>
                                        </p:tgtEl>
                                        <p:attrNameLst>
                                          <p:attrName>ppt_y</p:attrName>
                                        </p:attrNameLst>
                                      </p:cBhvr>
                                      <p:tavLst>
                                        <p:tav tm="0">
                                          <p:val>
                                            <p:strVal val="#ppt_y+.1"/>
                                          </p:val>
                                        </p:tav>
                                        <p:tav tm="100000">
                                          <p:val>
                                            <p:strVal val="#ppt_y"/>
                                          </p:val>
                                        </p:tav>
                                      </p:tavLst>
                                    </p:anim>
                                  </p:childTnLst>
                                </p:cTn>
                              </p:par>
                              <p:par>
                                <p:cTn id="58" presetID="42" presetClass="entr" presetSubtype="0" fill="hold" grpId="0" nodeType="withEffect">
                                  <p:stCondLst>
                                    <p:cond delay="0"/>
                                  </p:stCondLst>
                                  <p:childTnLst>
                                    <p:set>
                                      <p:cBhvr>
                                        <p:cTn id="59" dur="1" fill="hold">
                                          <p:stCondLst>
                                            <p:cond delay="0"/>
                                          </p:stCondLst>
                                        </p:cTn>
                                        <p:tgtEl>
                                          <p:spTgt spid="27"/>
                                        </p:tgtEl>
                                        <p:attrNameLst>
                                          <p:attrName>style.visibility</p:attrName>
                                        </p:attrNameLst>
                                      </p:cBhvr>
                                      <p:to>
                                        <p:strVal val="visible"/>
                                      </p:to>
                                    </p:set>
                                    <p:animEffect transition="in" filter="fade">
                                      <p:cBhvr>
                                        <p:cTn id="60" dur="1000"/>
                                        <p:tgtEl>
                                          <p:spTgt spid="27"/>
                                        </p:tgtEl>
                                      </p:cBhvr>
                                    </p:animEffect>
                                    <p:anim calcmode="lin" valueType="num">
                                      <p:cBhvr>
                                        <p:cTn id="61" dur="1000" fill="hold"/>
                                        <p:tgtEl>
                                          <p:spTgt spid="27"/>
                                        </p:tgtEl>
                                        <p:attrNameLst>
                                          <p:attrName>ppt_x</p:attrName>
                                        </p:attrNameLst>
                                      </p:cBhvr>
                                      <p:tavLst>
                                        <p:tav tm="0">
                                          <p:val>
                                            <p:strVal val="#ppt_x"/>
                                          </p:val>
                                        </p:tav>
                                        <p:tav tm="100000">
                                          <p:val>
                                            <p:strVal val="#ppt_x"/>
                                          </p:val>
                                        </p:tav>
                                      </p:tavLst>
                                    </p:anim>
                                    <p:anim calcmode="lin" valueType="num">
                                      <p:cBhvr>
                                        <p:cTn id="62" dur="1000" fill="hold"/>
                                        <p:tgtEl>
                                          <p:spTgt spid="27"/>
                                        </p:tgtEl>
                                        <p:attrNameLst>
                                          <p:attrName>ppt_y</p:attrName>
                                        </p:attrNameLst>
                                      </p:cBhvr>
                                      <p:tavLst>
                                        <p:tav tm="0">
                                          <p:val>
                                            <p:strVal val="#ppt_y+.1"/>
                                          </p:val>
                                        </p:tav>
                                        <p:tav tm="100000">
                                          <p:val>
                                            <p:strVal val="#ppt_y"/>
                                          </p:val>
                                        </p:tav>
                                      </p:tavLst>
                                    </p:anim>
                                  </p:childTnLst>
                                </p:cTn>
                              </p:par>
                              <p:par>
                                <p:cTn id="63" presetID="42" presetClass="entr" presetSubtype="0" fill="hold" grpId="0" nodeType="withEffect">
                                  <p:stCondLst>
                                    <p:cond delay="0"/>
                                  </p:stCondLst>
                                  <p:childTnLst>
                                    <p:set>
                                      <p:cBhvr>
                                        <p:cTn id="64" dur="1" fill="hold">
                                          <p:stCondLst>
                                            <p:cond delay="0"/>
                                          </p:stCondLst>
                                        </p:cTn>
                                        <p:tgtEl>
                                          <p:spTgt spid="29"/>
                                        </p:tgtEl>
                                        <p:attrNameLst>
                                          <p:attrName>style.visibility</p:attrName>
                                        </p:attrNameLst>
                                      </p:cBhvr>
                                      <p:to>
                                        <p:strVal val="visible"/>
                                      </p:to>
                                    </p:set>
                                    <p:animEffect transition="in" filter="fade">
                                      <p:cBhvr>
                                        <p:cTn id="65" dur="1000"/>
                                        <p:tgtEl>
                                          <p:spTgt spid="29"/>
                                        </p:tgtEl>
                                      </p:cBhvr>
                                    </p:animEffect>
                                    <p:anim calcmode="lin" valueType="num">
                                      <p:cBhvr>
                                        <p:cTn id="66" dur="1000" fill="hold"/>
                                        <p:tgtEl>
                                          <p:spTgt spid="29"/>
                                        </p:tgtEl>
                                        <p:attrNameLst>
                                          <p:attrName>ppt_x</p:attrName>
                                        </p:attrNameLst>
                                      </p:cBhvr>
                                      <p:tavLst>
                                        <p:tav tm="0">
                                          <p:val>
                                            <p:strVal val="#ppt_x"/>
                                          </p:val>
                                        </p:tav>
                                        <p:tav tm="100000">
                                          <p:val>
                                            <p:strVal val="#ppt_x"/>
                                          </p:val>
                                        </p:tav>
                                      </p:tavLst>
                                    </p:anim>
                                    <p:anim calcmode="lin" valueType="num">
                                      <p:cBhvr>
                                        <p:cTn id="67"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par>
                    <p:cTn id="68" fill="hold">
                      <p:stCondLst>
                        <p:cond delay="indefinite"/>
                      </p:stCondLst>
                      <p:childTnLst>
                        <p:par>
                          <p:cTn id="69" fill="hold">
                            <p:stCondLst>
                              <p:cond delay="0"/>
                            </p:stCondLst>
                            <p:childTnLst>
                              <p:par>
                                <p:cTn id="70" presetID="42" presetClass="entr" presetSubtype="0" fill="hold" nodeType="clickEffect">
                                  <p:stCondLst>
                                    <p:cond delay="0"/>
                                  </p:stCondLst>
                                  <p:childTnLst>
                                    <p:set>
                                      <p:cBhvr>
                                        <p:cTn id="71" dur="1" fill="hold">
                                          <p:stCondLst>
                                            <p:cond delay="0"/>
                                          </p:stCondLst>
                                        </p:cTn>
                                        <p:tgtEl>
                                          <p:spTgt spid="24"/>
                                        </p:tgtEl>
                                        <p:attrNameLst>
                                          <p:attrName>style.visibility</p:attrName>
                                        </p:attrNameLst>
                                      </p:cBhvr>
                                      <p:to>
                                        <p:strVal val="visible"/>
                                      </p:to>
                                    </p:set>
                                    <p:animEffect transition="in" filter="fade">
                                      <p:cBhvr>
                                        <p:cTn id="72" dur="1000"/>
                                        <p:tgtEl>
                                          <p:spTgt spid="24"/>
                                        </p:tgtEl>
                                      </p:cBhvr>
                                    </p:animEffect>
                                    <p:anim calcmode="lin" valueType="num">
                                      <p:cBhvr>
                                        <p:cTn id="73" dur="1000" fill="hold"/>
                                        <p:tgtEl>
                                          <p:spTgt spid="24"/>
                                        </p:tgtEl>
                                        <p:attrNameLst>
                                          <p:attrName>ppt_x</p:attrName>
                                        </p:attrNameLst>
                                      </p:cBhvr>
                                      <p:tavLst>
                                        <p:tav tm="0">
                                          <p:val>
                                            <p:strVal val="#ppt_x"/>
                                          </p:val>
                                        </p:tav>
                                        <p:tav tm="100000">
                                          <p:val>
                                            <p:strVal val="#ppt_x"/>
                                          </p:val>
                                        </p:tav>
                                      </p:tavLst>
                                    </p:anim>
                                    <p:anim calcmode="lin" valueType="num">
                                      <p:cBhvr>
                                        <p:cTn id="74" dur="1000" fill="hold"/>
                                        <p:tgtEl>
                                          <p:spTgt spid="24"/>
                                        </p:tgtEl>
                                        <p:attrNameLst>
                                          <p:attrName>ppt_y</p:attrName>
                                        </p:attrNameLst>
                                      </p:cBhvr>
                                      <p:tavLst>
                                        <p:tav tm="0">
                                          <p:val>
                                            <p:strVal val="#ppt_y+.1"/>
                                          </p:val>
                                        </p:tav>
                                        <p:tav tm="100000">
                                          <p:val>
                                            <p:strVal val="#ppt_y"/>
                                          </p:val>
                                        </p:tav>
                                      </p:tavLst>
                                    </p:anim>
                                  </p:childTnLst>
                                </p:cTn>
                              </p:par>
                              <p:par>
                                <p:cTn id="75" presetID="42" presetClass="entr" presetSubtype="0" fill="hold" grpId="0" nodeType="withEffect">
                                  <p:stCondLst>
                                    <p:cond delay="0"/>
                                  </p:stCondLst>
                                  <p:childTnLst>
                                    <p:set>
                                      <p:cBhvr>
                                        <p:cTn id="76" dur="1" fill="hold">
                                          <p:stCondLst>
                                            <p:cond delay="0"/>
                                          </p:stCondLst>
                                        </p:cTn>
                                        <p:tgtEl>
                                          <p:spTgt spid="32"/>
                                        </p:tgtEl>
                                        <p:attrNameLst>
                                          <p:attrName>style.visibility</p:attrName>
                                        </p:attrNameLst>
                                      </p:cBhvr>
                                      <p:to>
                                        <p:strVal val="visible"/>
                                      </p:to>
                                    </p:set>
                                    <p:animEffect transition="in" filter="fade">
                                      <p:cBhvr>
                                        <p:cTn id="77" dur="1000"/>
                                        <p:tgtEl>
                                          <p:spTgt spid="32"/>
                                        </p:tgtEl>
                                      </p:cBhvr>
                                    </p:animEffect>
                                    <p:anim calcmode="lin" valueType="num">
                                      <p:cBhvr>
                                        <p:cTn id="78" dur="1000" fill="hold"/>
                                        <p:tgtEl>
                                          <p:spTgt spid="32"/>
                                        </p:tgtEl>
                                        <p:attrNameLst>
                                          <p:attrName>ppt_x</p:attrName>
                                        </p:attrNameLst>
                                      </p:cBhvr>
                                      <p:tavLst>
                                        <p:tav tm="0">
                                          <p:val>
                                            <p:strVal val="#ppt_x"/>
                                          </p:val>
                                        </p:tav>
                                        <p:tav tm="100000">
                                          <p:val>
                                            <p:strVal val="#ppt_x"/>
                                          </p:val>
                                        </p:tav>
                                      </p:tavLst>
                                    </p:anim>
                                    <p:anim calcmode="lin" valueType="num">
                                      <p:cBhvr>
                                        <p:cTn id="79" dur="1000" fill="hold"/>
                                        <p:tgtEl>
                                          <p:spTgt spid="32"/>
                                        </p:tgtEl>
                                        <p:attrNameLst>
                                          <p:attrName>ppt_y</p:attrName>
                                        </p:attrNameLst>
                                      </p:cBhvr>
                                      <p:tavLst>
                                        <p:tav tm="0">
                                          <p:val>
                                            <p:strVal val="#ppt_y+.1"/>
                                          </p:val>
                                        </p:tav>
                                        <p:tav tm="100000">
                                          <p:val>
                                            <p:strVal val="#ppt_y"/>
                                          </p:val>
                                        </p:tav>
                                      </p:tavLst>
                                    </p:anim>
                                  </p:childTnLst>
                                </p:cTn>
                              </p:par>
                              <p:par>
                                <p:cTn id="80" presetID="42" presetClass="entr" presetSubtype="0" fill="hold" grpId="0" nodeType="withEffect">
                                  <p:stCondLst>
                                    <p:cond delay="0"/>
                                  </p:stCondLst>
                                  <p:childTnLst>
                                    <p:set>
                                      <p:cBhvr>
                                        <p:cTn id="81" dur="1" fill="hold">
                                          <p:stCondLst>
                                            <p:cond delay="0"/>
                                          </p:stCondLst>
                                        </p:cTn>
                                        <p:tgtEl>
                                          <p:spTgt spid="34"/>
                                        </p:tgtEl>
                                        <p:attrNameLst>
                                          <p:attrName>style.visibility</p:attrName>
                                        </p:attrNameLst>
                                      </p:cBhvr>
                                      <p:to>
                                        <p:strVal val="visible"/>
                                      </p:to>
                                    </p:set>
                                    <p:animEffect transition="in" filter="fade">
                                      <p:cBhvr>
                                        <p:cTn id="82" dur="1000"/>
                                        <p:tgtEl>
                                          <p:spTgt spid="34"/>
                                        </p:tgtEl>
                                      </p:cBhvr>
                                    </p:animEffect>
                                    <p:anim calcmode="lin" valueType="num">
                                      <p:cBhvr>
                                        <p:cTn id="83" dur="1000" fill="hold"/>
                                        <p:tgtEl>
                                          <p:spTgt spid="34"/>
                                        </p:tgtEl>
                                        <p:attrNameLst>
                                          <p:attrName>ppt_x</p:attrName>
                                        </p:attrNameLst>
                                      </p:cBhvr>
                                      <p:tavLst>
                                        <p:tav tm="0">
                                          <p:val>
                                            <p:strVal val="#ppt_x"/>
                                          </p:val>
                                        </p:tav>
                                        <p:tav tm="100000">
                                          <p:val>
                                            <p:strVal val="#ppt_x"/>
                                          </p:val>
                                        </p:tav>
                                      </p:tavLst>
                                    </p:anim>
                                    <p:anim calcmode="lin" valueType="num">
                                      <p:cBhvr>
                                        <p:cTn id="84" dur="1000" fill="hold"/>
                                        <p:tgtEl>
                                          <p:spTgt spid="34"/>
                                        </p:tgtEl>
                                        <p:attrNameLst>
                                          <p:attrName>ppt_y</p:attrName>
                                        </p:attrNameLst>
                                      </p:cBhvr>
                                      <p:tavLst>
                                        <p:tav tm="0">
                                          <p:val>
                                            <p:strVal val="#ppt_y+.1"/>
                                          </p:val>
                                        </p:tav>
                                        <p:tav tm="100000">
                                          <p:val>
                                            <p:strVal val="#ppt_y"/>
                                          </p:val>
                                        </p:tav>
                                      </p:tavLst>
                                    </p:anim>
                                  </p:childTnLst>
                                </p:cTn>
                              </p:par>
                              <p:par>
                                <p:cTn id="85" presetID="42" presetClass="entr" presetSubtype="0" fill="hold" grpId="0" nodeType="withEffect">
                                  <p:stCondLst>
                                    <p:cond delay="0"/>
                                  </p:stCondLst>
                                  <p:childTnLst>
                                    <p:set>
                                      <p:cBhvr>
                                        <p:cTn id="86" dur="1" fill="hold">
                                          <p:stCondLst>
                                            <p:cond delay="0"/>
                                          </p:stCondLst>
                                        </p:cTn>
                                        <p:tgtEl>
                                          <p:spTgt spid="33"/>
                                        </p:tgtEl>
                                        <p:attrNameLst>
                                          <p:attrName>style.visibility</p:attrName>
                                        </p:attrNameLst>
                                      </p:cBhvr>
                                      <p:to>
                                        <p:strVal val="visible"/>
                                      </p:to>
                                    </p:set>
                                    <p:animEffect transition="in" filter="fade">
                                      <p:cBhvr>
                                        <p:cTn id="87" dur="1000"/>
                                        <p:tgtEl>
                                          <p:spTgt spid="33"/>
                                        </p:tgtEl>
                                      </p:cBhvr>
                                    </p:animEffect>
                                    <p:anim calcmode="lin" valueType="num">
                                      <p:cBhvr>
                                        <p:cTn id="88" dur="1000" fill="hold"/>
                                        <p:tgtEl>
                                          <p:spTgt spid="33"/>
                                        </p:tgtEl>
                                        <p:attrNameLst>
                                          <p:attrName>ppt_x</p:attrName>
                                        </p:attrNameLst>
                                      </p:cBhvr>
                                      <p:tavLst>
                                        <p:tav tm="0">
                                          <p:val>
                                            <p:strVal val="#ppt_x"/>
                                          </p:val>
                                        </p:tav>
                                        <p:tav tm="100000">
                                          <p:val>
                                            <p:strVal val="#ppt_x"/>
                                          </p:val>
                                        </p:tav>
                                      </p:tavLst>
                                    </p:anim>
                                    <p:anim calcmode="lin" valueType="num">
                                      <p:cBhvr>
                                        <p:cTn id="89"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par>
                    <p:cTn id="90" fill="hold">
                      <p:stCondLst>
                        <p:cond delay="indefinite"/>
                      </p:stCondLst>
                      <p:childTnLst>
                        <p:par>
                          <p:cTn id="91" fill="hold">
                            <p:stCondLst>
                              <p:cond delay="0"/>
                            </p:stCondLst>
                            <p:childTnLst>
                              <p:par>
                                <p:cTn id="92" presetID="42" presetClass="entr" presetSubtype="0" fill="hold" grpId="0" nodeType="clickEffect">
                                  <p:stCondLst>
                                    <p:cond delay="0"/>
                                  </p:stCondLst>
                                  <p:childTnLst>
                                    <p:set>
                                      <p:cBhvr>
                                        <p:cTn id="93" dur="1" fill="hold">
                                          <p:stCondLst>
                                            <p:cond delay="0"/>
                                          </p:stCondLst>
                                        </p:cTn>
                                        <p:tgtEl>
                                          <p:spTgt spid="43"/>
                                        </p:tgtEl>
                                        <p:attrNameLst>
                                          <p:attrName>style.visibility</p:attrName>
                                        </p:attrNameLst>
                                      </p:cBhvr>
                                      <p:to>
                                        <p:strVal val="visible"/>
                                      </p:to>
                                    </p:set>
                                    <p:animEffect transition="in" filter="fade">
                                      <p:cBhvr>
                                        <p:cTn id="94" dur="1000"/>
                                        <p:tgtEl>
                                          <p:spTgt spid="43"/>
                                        </p:tgtEl>
                                      </p:cBhvr>
                                    </p:animEffect>
                                    <p:anim calcmode="lin" valueType="num">
                                      <p:cBhvr>
                                        <p:cTn id="95" dur="1000" fill="hold"/>
                                        <p:tgtEl>
                                          <p:spTgt spid="43"/>
                                        </p:tgtEl>
                                        <p:attrNameLst>
                                          <p:attrName>ppt_x</p:attrName>
                                        </p:attrNameLst>
                                      </p:cBhvr>
                                      <p:tavLst>
                                        <p:tav tm="0">
                                          <p:val>
                                            <p:strVal val="#ppt_x"/>
                                          </p:val>
                                        </p:tav>
                                        <p:tav tm="100000">
                                          <p:val>
                                            <p:strVal val="#ppt_x"/>
                                          </p:val>
                                        </p:tav>
                                      </p:tavLst>
                                    </p:anim>
                                    <p:anim calcmode="lin" valueType="num">
                                      <p:cBhvr>
                                        <p:cTn id="96" dur="1000" fill="hold"/>
                                        <p:tgtEl>
                                          <p:spTgt spid="43"/>
                                        </p:tgtEl>
                                        <p:attrNameLst>
                                          <p:attrName>ppt_y</p:attrName>
                                        </p:attrNameLst>
                                      </p:cBhvr>
                                      <p:tavLst>
                                        <p:tav tm="0">
                                          <p:val>
                                            <p:strVal val="#ppt_y+.1"/>
                                          </p:val>
                                        </p:tav>
                                        <p:tav tm="100000">
                                          <p:val>
                                            <p:strVal val="#ppt_y"/>
                                          </p:val>
                                        </p:tav>
                                      </p:tavLst>
                                    </p:anim>
                                  </p:childTnLst>
                                </p:cTn>
                              </p:par>
                              <p:par>
                                <p:cTn id="97" presetID="42" presetClass="entr" presetSubtype="0" fill="hold" nodeType="withEffect">
                                  <p:stCondLst>
                                    <p:cond delay="0"/>
                                  </p:stCondLst>
                                  <p:childTnLst>
                                    <p:set>
                                      <p:cBhvr>
                                        <p:cTn id="98" dur="1" fill="hold">
                                          <p:stCondLst>
                                            <p:cond delay="0"/>
                                          </p:stCondLst>
                                        </p:cTn>
                                        <p:tgtEl>
                                          <p:spTgt spid="42"/>
                                        </p:tgtEl>
                                        <p:attrNameLst>
                                          <p:attrName>style.visibility</p:attrName>
                                        </p:attrNameLst>
                                      </p:cBhvr>
                                      <p:to>
                                        <p:strVal val="visible"/>
                                      </p:to>
                                    </p:set>
                                    <p:animEffect transition="in" filter="fade">
                                      <p:cBhvr>
                                        <p:cTn id="99" dur="1000"/>
                                        <p:tgtEl>
                                          <p:spTgt spid="42"/>
                                        </p:tgtEl>
                                      </p:cBhvr>
                                    </p:animEffect>
                                    <p:anim calcmode="lin" valueType="num">
                                      <p:cBhvr>
                                        <p:cTn id="100" dur="1000" fill="hold"/>
                                        <p:tgtEl>
                                          <p:spTgt spid="42"/>
                                        </p:tgtEl>
                                        <p:attrNameLst>
                                          <p:attrName>ppt_x</p:attrName>
                                        </p:attrNameLst>
                                      </p:cBhvr>
                                      <p:tavLst>
                                        <p:tav tm="0">
                                          <p:val>
                                            <p:strVal val="#ppt_x"/>
                                          </p:val>
                                        </p:tav>
                                        <p:tav tm="100000">
                                          <p:val>
                                            <p:strVal val="#ppt_x"/>
                                          </p:val>
                                        </p:tav>
                                      </p:tavLst>
                                    </p:anim>
                                    <p:anim calcmode="lin" valueType="num">
                                      <p:cBhvr>
                                        <p:cTn id="101" dur="1000" fill="hold"/>
                                        <p:tgtEl>
                                          <p:spTgt spid="42"/>
                                        </p:tgtEl>
                                        <p:attrNameLst>
                                          <p:attrName>ppt_y</p:attrName>
                                        </p:attrNameLst>
                                      </p:cBhvr>
                                      <p:tavLst>
                                        <p:tav tm="0">
                                          <p:val>
                                            <p:strVal val="#ppt_y+.1"/>
                                          </p:val>
                                        </p:tav>
                                        <p:tav tm="100000">
                                          <p:val>
                                            <p:strVal val="#ppt_y"/>
                                          </p:val>
                                        </p:tav>
                                      </p:tavLst>
                                    </p:anim>
                                  </p:childTnLst>
                                </p:cTn>
                              </p:par>
                              <p:par>
                                <p:cTn id="102" presetID="42" presetClass="entr" presetSubtype="0" fill="hold" grpId="0" nodeType="withEffect">
                                  <p:stCondLst>
                                    <p:cond delay="0"/>
                                  </p:stCondLst>
                                  <p:childTnLst>
                                    <p:set>
                                      <p:cBhvr>
                                        <p:cTn id="103" dur="1" fill="hold">
                                          <p:stCondLst>
                                            <p:cond delay="0"/>
                                          </p:stCondLst>
                                        </p:cTn>
                                        <p:tgtEl>
                                          <p:spTgt spid="46"/>
                                        </p:tgtEl>
                                        <p:attrNameLst>
                                          <p:attrName>style.visibility</p:attrName>
                                        </p:attrNameLst>
                                      </p:cBhvr>
                                      <p:to>
                                        <p:strVal val="visible"/>
                                      </p:to>
                                    </p:set>
                                    <p:animEffect transition="in" filter="fade">
                                      <p:cBhvr>
                                        <p:cTn id="104" dur="1000"/>
                                        <p:tgtEl>
                                          <p:spTgt spid="46"/>
                                        </p:tgtEl>
                                      </p:cBhvr>
                                    </p:animEffect>
                                    <p:anim calcmode="lin" valueType="num">
                                      <p:cBhvr>
                                        <p:cTn id="105" dur="1000" fill="hold"/>
                                        <p:tgtEl>
                                          <p:spTgt spid="46"/>
                                        </p:tgtEl>
                                        <p:attrNameLst>
                                          <p:attrName>ppt_x</p:attrName>
                                        </p:attrNameLst>
                                      </p:cBhvr>
                                      <p:tavLst>
                                        <p:tav tm="0">
                                          <p:val>
                                            <p:strVal val="#ppt_x"/>
                                          </p:val>
                                        </p:tav>
                                        <p:tav tm="100000">
                                          <p:val>
                                            <p:strVal val="#ppt_x"/>
                                          </p:val>
                                        </p:tav>
                                      </p:tavLst>
                                    </p:anim>
                                    <p:anim calcmode="lin" valueType="num">
                                      <p:cBhvr>
                                        <p:cTn id="106" dur="1000" fill="hold"/>
                                        <p:tgtEl>
                                          <p:spTgt spid="46"/>
                                        </p:tgtEl>
                                        <p:attrNameLst>
                                          <p:attrName>ppt_y</p:attrName>
                                        </p:attrNameLst>
                                      </p:cBhvr>
                                      <p:tavLst>
                                        <p:tav tm="0">
                                          <p:val>
                                            <p:strVal val="#ppt_y+.1"/>
                                          </p:val>
                                        </p:tav>
                                        <p:tav tm="100000">
                                          <p:val>
                                            <p:strVal val="#ppt_y"/>
                                          </p:val>
                                        </p:tav>
                                      </p:tavLst>
                                    </p:anim>
                                  </p:childTnLst>
                                </p:cTn>
                              </p:par>
                              <p:par>
                                <p:cTn id="107" presetID="42" presetClass="entr" presetSubtype="0" fill="hold" grpId="0" nodeType="withEffect">
                                  <p:stCondLst>
                                    <p:cond delay="0"/>
                                  </p:stCondLst>
                                  <p:childTnLst>
                                    <p:set>
                                      <p:cBhvr>
                                        <p:cTn id="108" dur="1" fill="hold">
                                          <p:stCondLst>
                                            <p:cond delay="0"/>
                                          </p:stCondLst>
                                        </p:cTn>
                                        <p:tgtEl>
                                          <p:spTgt spid="51"/>
                                        </p:tgtEl>
                                        <p:attrNameLst>
                                          <p:attrName>style.visibility</p:attrName>
                                        </p:attrNameLst>
                                      </p:cBhvr>
                                      <p:to>
                                        <p:strVal val="visible"/>
                                      </p:to>
                                    </p:set>
                                    <p:animEffect transition="in" filter="fade">
                                      <p:cBhvr>
                                        <p:cTn id="109" dur="1000"/>
                                        <p:tgtEl>
                                          <p:spTgt spid="51"/>
                                        </p:tgtEl>
                                      </p:cBhvr>
                                    </p:animEffect>
                                    <p:anim calcmode="lin" valueType="num">
                                      <p:cBhvr>
                                        <p:cTn id="110" dur="1000" fill="hold"/>
                                        <p:tgtEl>
                                          <p:spTgt spid="51"/>
                                        </p:tgtEl>
                                        <p:attrNameLst>
                                          <p:attrName>ppt_x</p:attrName>
                                        </p:attrNameLst>
                                      </p:cBhvr>
                                      <p:tavLst>
                                        <p:tav tm="0">
                                          <p:val>
                                            <p:strVal val="#ppt_x"/>
                                          </p:val>
                                        </p:tav>
                                        <p:tav tm="100000">
                                          <p:val>
                                            <p:strVal val="#ppt_x"/>
                                          </p:val>
                                        </p:tav>
                                      </p:tavLst>
                                    </p:anim>
                                    <p:anim calcmode="lin" valueType="num">
                                      <p:cBhvr>
                                        <p:cTn id="111" dur="1000" fill="hold"/>
                                        <p:tgtEl>
                                          <p:spTgt spid="51"/>
                                        </p:tgtEl>
                                        <p:attrNameLst>
                                          <p:attrName>ppt_y</p:attrName>
                                        </p:attrNameLst>
                                      </p:cBhvr>
                                      <p:tavLst>
                                        <p:tav tm="0">
                                          <p:val>
                                            <p:strVal val="#ppt_y+.1"/>
                                          </p:val>
                                        </p:tav>
                                        <p:tav tm="100000">
                                          <p:val>
                                            <p:strVal val="#ppt_y"/>
                                          </p:val>
                                        </p:tav>
                                      </p:tavLst>
                                    </p:anim>
                                  </p:childTnLst>
                                </p:cTn>
                              </p:par>
                            </p:childTnLst>
                          </p:cTn>
                        </p:par>
                      </p:childTnLst>
                    </p:cTn>
                  </p:par>
                  <p:par>
                    <p:cTn id="112" fill="hold">
                      <p:stCondLst>
                        <p:cond delay="indefinite"/>
                      </p:stCondLst>
                      <p:childTnLst>
                        <p:par>
                          <p:cTn id="113" fill="hold">
                            <p:stCondLst>
                              <p:cond delay="0"/>
                            </p:stCondLst>
                            <p:childTnLst>
                              <p:par>
                                <p:cTn id="114" presetID="42" presetClass="entr" presetSubtype="0" fill="hold" nodeType="clickEffect">
                                  <p:stCondLst>
                                    <p:cond delay="0"/>
                                  </p:stCondLst>
                                  <p:childTnLst>
                                    <p:set>
                                      <p:cBhvr>
                                        <p:cTn id="115" dur="1" fill="hold">
                                          <p:stCondLst>
                                            <p:cond delay="0"/>
                                          </p:stCondLst>
                                        </p:cTn>
                                        <p:tgtEl>
                                          <p:spTgt spid="41"/>
                                        </p:tgtEl>
                                        <p:attrNameLst>
                                          <p:attrName>style.visibility</p:attrName>
                                        </p:attrNameLst>
                                      </p:cBhvr>
                                      <p:to>
                                        <p:strVal val="visible"/>
                                      </p:to>
                                    </p:set>
                                    <p:animEffect transition="in" filter="fade">
                                      <p:cBhvr>
                                        <p:cTn id="116" dur="1000"/>
                                        <p:tgtEl>
                                          <p:spTgt spid="41"/>
                                        </p:tgtEl>
                                      </p:cBhvr>
                                    </p:animEffect>
                                    <p:anim calcmode="lin" valueType="num">
                                      <p:cBhvr>
                                        <p:cTn id="117" dur="1000" fill="hold"/>
                                        <p:tgtEl>
                                          <p:spTgt spid="41"/>
                                        </p:tgtEl>
                                        <p:attrNameLst>
                                          <p:attrName>ppt_x</p:attrName>
                                        </p:attrNameLst>
                                      </p:cBhvr>
                                      <p:tavLst>
                                        <p:tav tm="0">
                                          <p:val>
                                            <p:strVal val="#ppt_x"/>
                                          </p:val>
                                        </p:tav>
                                        <p:tav tm="100000">
                                          <p:val>
                                            <p:strVal val="#ppt_x"/>
                                          </p:val>
                                        </p:tav>
                                      </p:tavLst>
                                    </p:anim>
                                    <p:anim calcmode="lin" valueType="num">
                                      <p:cBhvr>
                                        <p:cTn id="118" dur="1000" fill="hold"/>
                                        <p:tgtEl>
                                          <p:spTgt spid="41"/>
                                        </p:tgtEl>
                                        <p:attrNameLst>
                                          <p:attrName>ppt_y</p:attrName>
                                        </p:attrNameLst>
                                      </p:cBhvr>
                                      <p:tavLst>
                                        <p:tav tm="0">
                                          <p:val>
                                            <p:strVal val="#ppt_y+.1"/>
                                          </p:val>
                                        </p:tav>
                                        <p:tav tm="100000">
                                          <p:val>
                                            <p:strVal val="#ppt_y"/>
                                          </p:val>
                                        </p:tav>
                                      </p:tavLst>
                                    </p:anim>
                                  </p:childTnLst>
                                </p:cTn>
                              </p:par>
                              <p:par>
                                <p:cTn id="119" presetID="42" presetClass="entr" presetSubtype="0" fill="hold" grpId="0" nodeType="withEffect">
                                  <p:stCondLst>
                                    <p:cond delay="0"/>
                                  </p:stCondLst>
                                  <p:childTnLst>
                                    <p:set>
                                      <p:cBhvr>
                                        <p:cTn id="120" dur="1" fill="hold">
                                          <p:stCondLst>
                                            <p:cond delay="0"/>
                                          </p:stCondLst>
                                        </p:cTn>
                                        <p:tgtEl>
                                          <p:spTgt spid="54"/>
                                        </p:tgtEl>
                                        <p:attrNameLst>
                                          <p:attrName>style.visibility</p:attrName>
                                        </p:attrNameLst>
                                      </p:cBhvr>
                                      <p:to>
                                        <p:strVal val="visible"/>
                                      </p:to>
                                    </p:set>
                                    <p:animEffect transition="in" filter="fade">
                                      <p:cBhvr>
                                        <p:cTn id="121" dur="1000"/>
                                        <p:tgtEl>
                                          <p:spTgt spid="54"/>
                                        </p:tgtEl>
                                      </p:cBhvr>
                                    </p:animEffect>
                                    <p:anim calcmode="lin" valueType="num">
                                      <p:cBhvr>
                                        <p:cTn id="122" dur="1000" fill="hold"/>
                                        <p:tgtEl>
                                          <p:spTgt spid="54"/>
                                        </p:tgtEl>
                                        <p:attrNameLst>
                                          <p:attrName>ppt_x</p:attrName>
                                        </p:attrNameLst>
                                      </p:cBhvr>
                                      <p:tavLst>
                                        <p:tav tm="0">
                                          <p:val>
                                            <p:strVal val="#ppt_x"/>
                                          </p:val>
                                        </p:tav>
                                        <p:tav tm="100000">
                                          <p:val>
                                            <p:strVal val="#ppt_x"/>
                                          </p:val>
                                        </p:tav>
                                      </p:tavLst>
                                    </p:anim>
                                    <p:anim calcmode="lin" valueType="num">
                                      <p:cBhvr>
                                        <p:cTn id="123" dur="1000" fill="hold"/>
                                        <p:tgtEl>
                                          <p:spTgt spid="54"/>
                                        </p:tgtEl>
                                        <p:attrNameLst>
                                          <p:attrName>ppt_y</p:attrName>
                                        </p:attrNameLst>
                                      </p:cBhvr>
                                      <p:tavLst>
                                        <p:tav tm="0">
                                          <p:val>
                                            <p:strVal val="#ppt_y+.1"/>
                                          </p:val>
                                        </p:tav>
                                        <p:tav tm="100000">
                                          <p:val>
                                            <p:strVal val="#ppt_y"/>
                                          </p:val>
                                        </p:tav>
                                      </p:tavLst>
                                    </p:anim>
                                  </p:childTnLst>
                                </p:cTn>
                              </p:par>
                              <p:par>
                                <p:cTn id="124" presetID="42" presetClass="entr" presetSubtype="0" fill="hold" grpId="0" nodeType="withEffect">
                                  <p:stCondLst>
                                    <p:cond delay="0"/>
                                  </p:stCondLst>
                                  <p:childTnLst>
                                    <p:set>
                                      <p:cBhvr>
                                        <p:cTn id="125" dur="1" fill="hold">
                                          <p:stCondLst>
                                            <p:cond delay="0"/>
                                          </p:stCondLst>
                                        </p:cTn>
                                        <p:tgtEl>
                                          <p:spTgt spid="55"/>
                                        </p:tgtEl>
                                        <p:attrNameLst>
                                          <p:attrName>style.visibility</p:attrName>
                                        </p:attrNameLst>
                                      </p:cBhvr>
                                      <p:to>
                                        <p:strVal val="visible"/>
                                      </p:to>
                                    </p:set>
                                    <p:animEffect transition="in" filter="fade">
                                      <p:cBhvr>
                                        <p:cTn id="126" dur="1000"/>
                                        <p:tgtEl>
                                          <p:spTgt spid="55"/>
                                        </p:tgtEl>
                                      </p:cBhvr>
                                    </p:animEffect>
                                    <p:anim calcmode="lin" valueType="num">
                                      <p:cBhvr>
                                        <p:cTn id="127" dur="1000" fill="hold"/>
                                        <p:tgtEl>
                                          <p:spTgt spid="55"/>
                                        </p:tgtEl>
                                        <p:attrNameLst>
                                          <p:attrName>ppt_x</p:attrName>
                                        </p:attrNameLst>
                                      </p:cBhvr>
                                      <p:tavLst>
                                        <p:tav tm="0">
                                          <p:val>
                                            <p:strVal val="#ppt_x"/>
                                          </p:val>
                                        </p:tav>
                                        <p:tav tm="100000">
                                          <p:val>
                                            <p:strVal val="#ppt_x"/>
                                          </p:val>
                                        </p:tav>
                                      </p:tavLst>
                                    </p:anim>
                                    <p:anim calcmode="lin" valueType="num">
                                      <p:cBhvr>
                                        <p:cTn id="128" dur="1000" fill="hold"/>
                                        <p:tgtEl>
                                          <p:spTgt spid="55"/>
                                        </p:tgtEl>
                                        <p:attrNameLst>
                                          <p:attrName>ppt_y</p:attrName>
                                        </p:attrNameLst>
                                      </p:cBhvr>
                                      <p:tavLst>
                                        <p:tav tm="0">
                                          <p:val>
                                            <p:strVal val="#ppt_y+.1"/>
                                          </p:val>
                                        </p:tav>
                                        <p:tav tm="100000">
                                          <p:val>
                                            <p:strVal val="#ppt_y"/>
                                          </p:val>
                                        </p:tav>
                                      </p:tavLst>
                                    </p:anim>
                                  </p:childTnLst>
                                </p:cTn>
                              </p:par>
                              <p:par>
                                <p:cTn id="129" presetID="42" presetClass="entr" presetSubtype="0" fill="hold" grpId="0" nodeType="withEffect">
                                  <p:stCondLst>
                                    <p:cond delay="0"/>
                                  </p:stCondLst>
                                  <p:childTnLst>
                                    <p:set>
                                      <p:cBhvr>
                                        <p:cTn id="130" dur="1" fill="hold">
                                          <p:stCondLst>
                                            <p:cond delay="0"/>
                                          </p:stCondLst>
                                        </p:cTn>
                                        <p:tgtEl>
                                          <p:spTgt spid="53"/>
                                        </p:tgtEl>
                                        <p:attrNameLst>
                                          <p:attrName>style.visibility</p:attrName>
                                        </p:attrNameLst>
                                      </p:cBhvr>
                                      <p:to>
                                        <p:strVal val="visible"/>
                                      </p:to>
                                    </p:set>
                                    <p:animEffect transition="in" filter="fade">
                                      <p:cBhvr>
                                        <p:cTn id="131" dur="1000"/>
                                        <p:tgtEl>
                                          <p:spTgt spid="53"/>
                                        </p:tgtEl>
                                      </p:cBhvr>
                                    </p:animEffect>
                                    <p:anim calcmode="lin" valueType="num">
                                      <p:cBhvr>
                                        <p:cTn id="132" dur="1000" fill="hold"/>
                                        <p:tgtEl>
                                          <p:spTgt spid="53"/>
                                        </p:tgtEl>
                                        <p:attrNameLst>
                                          <p:attrName>ppt_x</p:attrName>
                                        </p:attrNameLst>
                                      </p:cBhvr>
                                      <p:tavLst>
                                        <p:tav tm="0">
                                          <p:val>
                                            <p:strVal val="#ppt_x"/>
                                          </p:val>
                                        </p:tav>
                                        <p:tav tm="100000">
                                          <p:val>
                                            <p:strVal val="#ppt_x"/>
                                          </p:val>
                                        </p:tav>
                                      </p:tavLst>
                                    </p:anim>
                                    <p:anim calcmode="lin" valueType="num">
                                      <p:cBhvr>
                                        <p:cTn id="133" dur="1000" fill="hold"/>
                                        <p:tgtEl>
                                          <p:spTgt spid="5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7" grpId="0" animBg="1"/>
      <p:bldP spid="8" grpId="0" animBg="1"/>
      <p:bldP spid="27" grpId="0" animBg="1"/>
      <p:bldP spid="29" grpId="0"/>
      <p:bldP spid="32" grpId="0" animBg="1"/>
      <p:bldP spid="33" grpId="0" animBg="1"/>
      <p:bldP spid="34" grpId="0"/>
      <p:bldP spid="43" grpId="0" animBg="1"/>
      <p:bldP spid="46" grpId="0" animBg="1"/>
      <p:bldP spid="51" grpId="0"/>
      <p:bldP spid="52" grpId="0" animBg="1"/>
      <p:bldP spid="53" grpId="0" animBg="1"/>
      <p:bldP spid="54" grpId="0" animBg="1"/>
      <p:bldP spid="5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E2E29A6-0657-2D04-637E-294F10A7C485}"/>
              </a:ext>
            </a:extLst>
          </p:cNvPr>
          <p:cNvSpPr txBox="1"/>
          <p:nvPr/>
        </p:nvSpPr>
        <p:spPr>
          <a:xfrm>
            <a:off x="377361" y="157280"/>
            <a:ext cx="9694686" cy="602827"/>
          </a:xfrm>
          <a:prstGeom prst="rect">
            <a:avLst/>
          </a:prstGeom>
        </p:spPr>
        <p:txBody>
          <a:bodyPr vert="horz" lIns="91440" tIns="45720" rIns="91440" bIns="45720" rtlCol="0" anchor="ctr">
            <a:noAutofit/>
          </a:bodyPr>
          <a:lstStyle/>
          <a:p>
            <a:pPr marL="0" marR="0" lvl="0" indent="0" algn="l" defTabSz="457200" rtl="0" eaLnBrk="1" fontAlgn="auto" latinLnBrk="0" hangingPunct="1">
              <a:lnSpc>
                <a:spcPct val="100000"/>
              </a:lnSpc>
              <a:spcBef>
                <a:spcPct val="0"/>
              </a:spcBef>
              <a:spcAft>
                <a:spcPts val="600"/>
              </a:spcAft>
              <a:buClrTx/>
              <a:buSzTx/>
              <a:buFontTx/>
              <a:buNone/>
              <a:tabLst/>
              <a:defRPr/>
            </a:pPr>
            <a:r>
              <a:rPr lang="en-US" sz="3600" b="1" dirty="0">
                <a:gradFill flip="none" rotWithShape="1">
                  <a:gsLst>
                    <a:gs pos="28000">
                      <a:prstClr val="white">
                        <a:lumMod val="93000"/>
                      </a:prstClr>
                    </a:gs>
                    <a:gs pos="0">
                      <a:prstClr val="black">
                        <a:lumMod val="25000"/>
                        <a:lumOff val="75000"/>
                      </a:prstClr>
                    </a:gs>
                    <a:gs pos="100000">
                      <a:srgbClr val="EBEBEB">
                        <a:lumMod val="0"/>
                        <a:lumOff val="100000"/>
                      </a:srgbClr>
                    </a:gs>
                  </a:gsLst>
                  <a:lin ang="4800000" scaled="0"/>
                  <a:tileRect/>
                </a:gradFill>
                <a:latin typeface="Corbel" panose="020B0503020204020204" pitchFamily="34" charset="0"/>
              </a:rPr>
              <a:t>Types of Machine Learning Algorithms contd.</a:t>
            </a:r>
            <a:endParaRPr kumimoji="0" lang="en-US" sz="3600" b="1" i="0" u="none" strike="noStrike" kern="1200" cap="none" spc="0" normalizeH="0" baseline="0" noProof="0" dirty="0">
              <a:ln>
                <a:noFill/>
              </a:ln>
              <a:gradFill flip="none" rotWithShape="1">
                <a:gsLst>
                  <a:gs pos="28000">
                    <a:prstClr val="white">
                      <a:lumMod val="93000"/>
                    </a:prstClr>
                  </a:gs>
                  <a:gs pos="0">
                    <a:prstClr val="black">
                      <a:lumMod val="25000"/>
                      <a:lumOff val="75000"/>
                    </a:prstClr>
                  </a:gs>
                  <a:gs pos="100000">
                    <a:srgbClr val="EBEBEB">
                      <a:lumMod val="0"/>
                      <a:lumOff val="100000"/>
                    </a:srgbClr>
                  </a:gs>
                </a:gsLst>
                <a:lin ang="4800000" scaled="0"/>
                <a:tileRect/>
              </a:gradFill>
              <a:effectLst/>
              <a:uLnTx/>
              <a:uFillTx/>
              <a:latin typeface="Corbel" panose="020B0503020204020204" pitchFamily="34" charset="0"/>
              <a:ea typeface="+mn-ea"/>
              <a:cs typeface="+mn-cs"/>
            </a:endParaRPr>
          </a:p>
        </p:txBody>
      </p:sp>
      <p:sp>
        <p:nvSpPr>
          <p:cNvPr id="8" name="TextBox 7">
            <a:extLst>
              <a:ext uri="{FF2B5EF4-FFF2-40B4-BE49-F238E27FC236}">
                <a16:creationId xmlns:a16="http://schemas.microsoft.com/office/drawing/2014/main" id="{FEFD0B3D-2E2B-FE02-684B-1B4B7BC6452F}"/>
              </a:ext>
            </a:extLst>
          </p:cNvPr>
          <p:cNvSpPr txBox="1"/>
          <p:nvPr/>
        </p:nvSpPr>
        <p:spPr>
          <a:xfrm>
            <a:off x="483219" y="1120676"/>
            <a:ext cx="11032273" cy="2677656"/>
          </a:xfrm>
          <a:prstGeom prst="rect">
            <a:avLst/>
          </a:prstGeom>
          <a:noFill/>
        </p:spPr>
        <p:txBody>
          <a:bodyPr wrap="square">
            <a:spAutoFit/>
          </a:bodyPr>
          <a:lstStyle/>
          <a:p>
            <a:pPr algn="l"/>
            <a:r>
              <a:rPr lang="en-US" sz="2400" b="0" i="0" dirty="0">
                <a:solidFill>
                  <a:srgbClr val="FFC000"/>
                </a:solidFill>
                <a:effectLst/>
                <a:latin typeface="Corbel" panose="020B0503020204020204" pitchFamily="34" charset="0"/>
              </a:rPr>
              <a:t>Supervised Machine Learning</a:t>
            </a:r>
          </a:p>
          <a:p>
            <a:r>
              <a:rPr lang="en-US" sz="2400" b="0" i="0" dirty="0">
                <a:effectLst/>
                <a:latin typeface="Corbel" panose="020B0503020204020204" pitchFamily="34" charset="0"/>
              </a:rPr>
              <a:t>A supervised learning algorithm takes a known set of input data (the learning set) and known responses to the data (the output) and forms a model to generate reasonable predictions for the response to the new input data. Use supervised learning if you have existing data for the output you are trying to predict</a:t>
            </a:r>
            <a:r>
              <a:rPr lang="en-US" sz="2400" dirty="0">
                <a:latin typeface="Corbel" panose="020B0503020204020204" pitchFamily="34" charset="0"/>
              </a:rPr>
              <a:t>. They can be for Classification or Regression use cases.</a:t>
            </a:r>
          </a:p>
          <a:p>
            <a:pPr algn="l"/>
            <a:endParaRPr lang="en-US" sz="2400" b="0" i="0" dirty="0">
              <a:effectLst/>
              <a:latin typeface="Corbel" panose="020B0503020204020204" pitchFamily="34" charset="0"/>
            </a:endParaRPr>
          </a:p>
        </p:txBody>
      </p:sp>
      <p:sp>
        <p:nvSpPr>
          <p:cNvPr id="12" name="TextBox 11">
            <a:extLst>
              <a:ext uri="{FF2B5EF4-FFF2-40B4-BE49-F238E27FC236}">
                <a16:creationId xmlns:a16="http://schemas.microsoft.com/office/drawing/2014/main" id="{4906E9D5-5DAB-710A-56F4-ABB0F276702E}"/>
              </a:ext>
            </a:extLst>
          </p:cNvPr>
          <p:cNvSpPr txBox="1"/>
          <p:nvPr/>
        </p:nvSpPr>
        <p:spPr>
          <a:xfrm>
            <a:off x="483219" y="3789569"/>
            <a:ext cx="11032273" cy="2677656"/>
          </a:xfrm>
          <a:prstGeom prst="rect">
            <a:avLst/>
          </a:prstGeom>
          <a:noFill/>
        </p:spPr>
        <p:txBody>
          <a:bodyPr wrap="square">
            <a:spAutoFit/>
          </a:bodyPr>
          <a:lstStyle/>
          <a:p>
            <a:pPr algn="l"/>
            <a:r>
              <a:rPr lang="en-US" sz="2400" dirty="0">
                <a:solidFill>
                  <a:srgbClr val="FFC000"/>
                </a:solidFill>
                <a:latin typeface="Corbel" panose="020B0503020204020204" pitchFamily="34" charset="0"/>
              </a:rPr>
              <a:t>Unsupervised Machine Learning</a:t>
            </a:r>
          </a:p>
          <a:p>
            <a:pPr algn="l"/>
            <a:r>
              <a:rPr lang="en-US" sz="2400" dirty="0">
                <a:latin typeface="Corbel" panose="020B0503020204020204" pitchFamily="34" charset="0"/>
              </a:rPr>
              <a:t>Unsupervised machine learning is a type of machine learning where the algorithms learn patterns, structures, or relationships in unlabeled data without any predefined target or output variables.</a:t>
            </a:r>
            <a:r>
              <a:rPr lang="en-US" sz="2400" b="0" i="0" dirty="0">
                <a:solidFill>
                  <a:srgbClr val="D1D5DB"/>
                </a:solidFill>
                <a:effectLst/>
                <a:latin typeface="Söhne"/>
              </a:rPr>
              <a:t> </a:t>
            </a:r>
            <a:r>
              <a:rPr lang="en-US" sz="2400" dirty="0">
                <a:latin typeface="Corbel" panose="020B0503020204020204" pitchFamily="34" charset="0"/>
              </a:rPr>
              <a:t>Unlike supervised learning, unsupervised learning algorithms aim to discover patterns, structures, or relationships within the data on their own. These algorithms explore the data and extract meaningful information without any prior knowledge or guidance. </a:t>
            </a:r>
          </a:p>
        </p:txBody>
      </p:sp>
    </p:spTree>
    <p:extLst>
      <p:ext uri="{BB962C8B-B14F-4D97-AF65-F5344CB8AC3E}">
        <p14:creationId xmlns:p14="http://schemas.microsoft.com/office/powerpoint/2010/main" val="3020484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1000"/>
                                        <p:tgtEl>
                                          <p:spTgt spid="12"/>
                                        </p:tgtEl>
                                      </p:cBhvr>
                                    </p:animEffect>
                                    <p:anim calcmode="lin" valueType="num">
                                      <p:cBhvr>
                                        <p:cTn id="15" dur="1000" fill="hold"/>
                                        <p:tgtEl>
                                          <p:spTgt spid="12"/>
                                        </p:tgtEl>
                                        <p:attrNameLst>
                                          <p:attrName>ppt_x</p:attrName>
                                        </p:attrNameLst>
                                      </p:cBhvr>
                                      <p:tavLst>
                                        <p:tav tm="0">
                                          <p:val>
                                            <p:strVal val="#ppt_x"/>
                                          </p:val>
                                        </p:tav>
                                        <p:tav tm="100000">
                                          <p:val>
                                            <p:strVal val="#ppt_x"/>
                                          </p:val>
                                        </p:tav>
                                      </p:tavLst>
                                    </p:anim>
                                    <p:anim calcmode="lin" valueType="num">
                                      <p:cBhvr>
                                        <p:cTn id="16"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E2E29A6-0657-2D04-637E-294F10A7C485}"/>
              </a:ext>
            </a:extLst>
          </p:cNvPr>
          <p:cNvSpPr txBox="1"/>
          <p:nvPr/>
        </p:nvSpPr>
        <p:spPr>
          <a:xfrm>
            <a:off x="377361" y="157280"/>
            <a:ext cx="9694686" cy="602827"/>
          </a:xfrm>
          <a:prstGeom prst="rect">
            <a:avLst/>
          </a:prstGeom>
        </p:spPr>
        <p:txBody>
          <a:bodyPr vert="horz" lIns="91440" tIns="45720" rIns="91440" bIns="45720" rtlCol="0" anchor="ctr">
            <a:noAutofit/>
          </a:bodyPr>
          <a:lstStyle/>
          <a:p>
            <a:pPr marL="0" marR="0" lvl="0" indent="0" algn="l" defTabSz="457200" rtl="0" eaLnBrk="1" fontAlgn="auto" latinLnBrk="0" hangingPunct="1">
              <a:lnSpc>
                <a:spcPct val="100000"/>
              </a:lnSpc>
              <a:spcBef>
                <a:spcPct val="0"/>
              </a:spcBef>
              <a:spcAft>
                <a:spcPts val="600"/>
              </a:spcAft>
              <a:buClrTx/>
              <a:buSzTx/>
              <a:buFontTx/>
              <a:buNone/>
              <a:tabLst/>
              <a:defRPr/>
            </a:pPr>
            <a:r>
              <a:rPr kumimoji="0" lang="en-US" sz="3600" b="1" i="0" u="none" strike="noStrike" kern="1200" cap="none" spc="0" normalizeH="0" baseline="0" noProof="0" dirty="0">
                <a:ln>
                  <a:noFill/>
                </a:ln>
                <a:gradFill flip="none" rotWithShape="1">
                  <a:gsLst>
                    <a:gs pos="28000">
                      <a:prstClr val="white">
                        <a:lumMod val="93000"/>
                      </a:prstClr>
                    </a:gs>
                    <a:gs pos="0">
                      <a:prstClr val="black">
                        <a:lumMod val="25000"/>
                        <a:lumOff val="75000"/>
                      </a:prstClr>
                    </a:gs>
                    <a:gs pos="100000">
                      <a:srgbClr val="EBEBEB">
                        <a:lumMod val="0"/>
                        <a:lumOff val="100000"/>
                      </a:srgbClr>
                    </a:gs>
                  </a:gsLst>
                  <a:lin ang="4800000" scaled="0"/>
                  <a:tileRect/>
                </a:gradFill>
                <a:effectLst/>
                <a:uLnTx/>
                <a:uFillTx/>
                <a:latin typeface="Corbel" panose="020B0503020204020204" pitchFamily="34" charset="0"/>
                <a:ea typeface="+mn-ea"/>
                <a:cs typeface="+mn-cs"/>
              </a:rPr>
              <a:t>Types of Machine Learning Algorithms contd.</a:t>
            </a:r>
          </a:p>
        </p:txBody>
      </p:sp>
      <p:pic>
        <p:nvPicPr>
          <p:cNvPr id="1026" name="Picture 2">
            <a:extLst>
              <a:ext uri="{FF2B5EF4-FFF2-40B4-BE49-F238E27FC236}">
                <a16:creationId xmlns:a16="http://schemas.microsoft.com/office/drawing/2014/main" id="{DF49FE45-C8B5-6903-7D46-EE2F3C68C5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9438" y="1955180"/>
            <a:ext cx="5812601" cy="3325736"/>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ntroduction Page – Machine Learning – NSCI0010 Interdisciplinary Research  Skills 20-21">
            <a:extLst>
              <a:ext uri="{FF2B5EF4-FFF2-40B4-BE49-F238E27FC236}">
                <a16:creationId xmlns:a16="http://schemas.microsoft.com/office/drawing/2014/main" id="{9D352C77-5542-338B-DF99-EE67E489F5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89961" y="1955180"/>
            <a:ext cx="5812601" cy="33257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6943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1000"/>
                                        <p:tgtEl>
                                          <p:spTgt spid="1026"/>
                                        </p:tgtEl>
                                      </p:cBhvr>
                                    </p:animEffect>
                                    <p:anim calcmode="lin" valueType="num">
                                      <p:cBhvr>
                                        <p:cTn id="8" dur="1000" fill="hold"/>
                                        <p:tgtEl>
                                          <p:spTgt spid="1026"/>
                                        </p:tgtEl>
                                        <p:attrNameLst>
                                          <p:attrName>ppt_x</p:attrName>
                                        </p:attrNameLst>
                                      </p:cBhvr>
                                      <p:tavLst>
                                        <p:tav tm="0">
                                          <p:val>
                                            <p:strVal val="#ppt_x"/>
                                          </p:val>
                                        </p:tav>
                                        <p:tav tm="100000">
                                          <p:val>
                                            <p:strVal val="#ppt_x"/>
                                          </p:val>
                                        </p:tav>
                                      </p:tavLst>
                                    </p:anim>
                                    <p:anim calcmode="lin" valueType="num">
                                      <p:cBhvr>
                                        <p:cTn id="9" dur="1000" fill="hold"/>
                                        <p:tgtEl>
                                          <p:spTgt spid="102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032"/>
                                        </p:tgtEl>
                                        <p:attrNameLst>
                                          <p:attrName>style.visibility</p:attrName>
                                        </p:attrNameLst>
                                      </p:cBhvr>
                                      <p:to>
                                        <p:strVal val="visible"/>
                                      </p:to>
                                    </p:set>
                                    <p:animEffect transition="in" filter="fade">
                                      <p:cBhvr>
                                        <p:cTn id="14" dur="1000"/>
                                        <p:tgtEl>
                                          <p:spTgt spid="1032"/>
                                        </p:tgtEl>
                                      </p:cBhvr>
                                    </p:animEffect>
                                    <p:anim calcmode="lin" valueType="num">
                                      <p:cBhvr>
                                        <p:cTn id="15" dur="1000" fill="hold"/>
                                        <p:tgtEl>
                                          <p:spTgt spid="1032"/>
                                        </p:tgtEl>
                                        <p:attrNameLst>
                                          <p:attrName>ppt_x</p:attrName>
                                        </p:attrNameLst>
                                      </p:cBhvr>
                                      <p:tavLst>
                                        <p:tav tm="0">
                                          <p:val>
                                            <p:strVal val="#ppt_x"/>
                                          </p:val>
                                        </p:tav>
                                        <p:tav tm="100000">
                                          <p:val>
                                            <p:strVal val="#ppt_x"/>
                                          </p:val>
                                        </p:tav>
                                      </p:tavLst>
                                    </p:anim>
                                    <p:anim calcmode="lin" valueType="num">
                                      <p:cBhvr>
                                        <p:cTn id="16" dur="1000" fill="hold"/>
                                        <p:tgtEl>
                                          <p:spTgt spid="103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E2E29A6-0657-2D04-637E-294F10A7C485}"/>
              </a:ext>
            </a:extLst>
          </p:cNvPr>
          <p:cNvSpPr txBox="1"/>
          <p:nvPr/>
        </p:nvSpPr>
        <p:spPr>
          <a:xfrm>
            <a:off x="377361" y="157280"/>
            <a:ext cx="9694686" cy="602827"/>
          </a:xfrm>
          <a:prstGeom prst="rect">
            <a:avLst/>
          </a:prstGeom>
        </p:spPr>
        <p:txBody>
          <a:bodyPr vert="horz" lIns="91440" tIns="45720" rIns="91440" bIns="45720" rtlCol="0" anchor="ctr">
            <a:noAutofit/>
          </a:bodyPr>
          <a:lstStyle/>
          <a:p>
            <a:pPr marL="0" marR="0" lvl="0" indent="0" algn="l" defTabSz="457200" rtl="0" eaLnBrk="1" fontAlgn="auto" latinLnBrk="0" hangingPunct="1">
              <a:lnSpc>
                <a:spcPct val="100000"/>
              </a:lnSpc>
              <a:spcBef>
                <a:spcPct val="0"/>
              </a:spcBef>
              <a:spcAft>
                <a:spcPts val="600"/>
              </a:spcAft>
              <a:buClrTx/>
              <a:buSzTx/>
              <a:buFontTx/>
              <a:buNone/>
              <a:tabLst/>
              <a:defRPr/>
            </a:pPr>
            <a:r>
              <a:rPr kumimoji="0" lang="en-US" sz="3600" b="1" i="0" u="none" strike="noStrike" kern="1200" cap="none" spc="0" normalizeH="0" baseline="0" noProof="0" dirty="0">
                <a:ln>
                  <a:noFill/>
                </a:ln>
                <a:gradFill flip="none" rotWithShape="1">
                  <a:gsLst>
                    <a:gs pos="28000">
                      <a:prstClr val="white">
                        <a:lumMod val="93000"/>
                      </a:prstClr>
                    </a:gs>
                    <a:gs pos="0">
                      <a:prstClr val="black">
                        <a:lumMod val="25000"/>
                        <a:lumOff val="75000"/>
                      </a:prstClr>
                    </a:gs>
                    <a:gs pos="100000">
                      <a:srgbClr val="EBEBEB">
                        <a:lumMod val="0"/>
                        <a:lumOff val="100000"/>
                      </a:srgbClr>
                    </a:gs>
                  </a:gsLst>
                  <a:lin ang="4800000" scaled="0"/>
                  <a:tileRect/>
                </a:gradFill>
                <a:effectLst/>
                <a:uLnTx/>
                <a:uFillTx/>
                <a:latin typeface="Corbel" panose="020B0503020204020204" pitchFamily="34" charset="0"/>
                <a:ea typeface="+mn-ea"/>
                <a:cs typeface="+mn-cs"/>
              </a:rPr>
              <a:t>Types of Machine Learning Algorithms contd.</a:t>
            </a:r>
          </a:p>
        </p:txBody>
      </p:sp>
      <p:pic>
        <p:nvPicPr>
          <p:cNvPr id="2050" name="Picture 2" descr="Introduction to Object Detection - Machine Learning - HackerEarth Blog">
            <a:extLst>
              <a:ext uri="{FF2B5EF4-FFF2-40B4-BE49-F238E27FC236}">
                <a16:creationId xmlns:a16="http://schemas.microsoft.com/office/drawing/2014/main" id="{AC952D1B-1554-3717-9EF8-11DBAED1F4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7361" y="1936749"/>
            <a:ext cx="5382260" cy="3588173"/>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Object Detection and Person Detection in Computer Vision">
            <a:extLst>
              <a:ext uri="{FF2B5EF4-FFF2-40B4-BE49-F238E27FC236}">
                <a16:creationId xmlns:a16="http://schemas.microsoft.com/office/drawing/2014/main" id="{26927254-D22A-C18A-09F2-CCAE6B6440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00210" y="1936749"/>
            <a:ext cx="5520078" cy="358817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D1DFA2ED-C7E3-3080-7190-B25BA89A47EA}"/>
              </a:ext>
            </a:extLst>
          </p:cNvPr>
          <p:cNvSpPr txBox="1"/>
          <p:nvPr/>
        </p:nvSpPr>
        <p:spPr>
          <a:xfrm>
            <a:off x="292100" y="1244084"/>
            <a:ext cx="6096000" cy="369332"/>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C000"/>
                </a:solidFill>
                <a:effectLst/>
                <a:uLnTx/>
                <a:uFillTx/>
                <a:latin typeface="Corbel" panose="020B0503020204020204" pitchFamily="34" charset="0"/>
                <a:ea typeface="+mn-ea"/>
                <a:cs typeface="+mn-cs"/>
              </a:rPr>
              <a:t>Image segmentation/recognition example</a:t>
            </a:r>
          </a:p>
        </p:txBody>
      </p:sp>
    </p:spTree>
    <p:extLst>
      <p:ext uri="{BB962C8B-B14F-4D97-AF65-F5344CB8AC3E}">
        <p14:creationId xmlns:p14="http://schemas.microsoft.com/office/powerpoint/2010/main" val="16950964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E2E29A6-0657-2D04-637E-294F10A7C485}"/>
              </a:ext>
            </a:extLst>
          </p:cNvPr>
          <p:cNvSpPr txBox="1"/>
          <p:nvPr/>
        </p:nvSpPr>
        <p:spPr>
          <a:xfrm>
            <a:off x="377361" y="157280"/>
            <a:ext cx="9694686" cy="602827"/>
          </a:xfrm>
          <a:prstGeom prst="rect">
            <a:avLst/>
          </a:prstGeom>
        </p:spPr>
        <p:txBody>
          <a:bodyPr vert="horz" lIns="91440" tIns="45720" rIns="91440" bIns="45720" rtlCol="0" anchor="ctr">
            <a:noAutofit/>
          </a:bodyPr>
          <a:lstStyle/>
          <a:p>
            <a:pPr marL="0" marR="0" lvl="0" indent="0" algn="l" defTabSz="457200" rtl="0" eaLnBrk="1" fontAlgn="auto" latinLnBrk="0" hangingPunct="1">
              <a:lnSpc>
                <a:spcPct val="100000"/>
              </a:lnSpc>
              <a:spcBef>
                <a:spcPct val="0"/>
              </a:spcBef>
              <a:spcAft>
                <a:spcPts val="600"/>
              </a:spcAft>
              <a:buClrTx/>
              <a:buSzTx/>
              <a:buFontTx/>
              <a:buNone/>
              <a:tabLst/>
              <a:defRPr/>
            </a:pPr>
            <a:r>
              <a:rPr kumimoji="0" lang="en-US" sz="3600" b="1" i="0" u="none" strike="noStrike" kern="1200" cap="none" spc="0" normalizeH="0" baseline="0" noProof="0" dirty="0">
                <a:ln>
                  <a:noFill/>
                </a:ln>
                <a:gradFill flip="none" rotWithShape="1">
                  <a:gsLst>
                    <a:gs pos="28000">
                      <a:prstClr val="white">
                        <a:lumMod val="93000"/>
                      </a:prstClr>
                    </a:gs>
                    <a:gs pos="0">
                      <a:prstClr val="black">
                        <a:lumMod val="25000"/>
                        <a:lumOff val="75000"/>
                      </a:prstClr>
                    </a:gs>
                    <a:gs pos="100000">
                      <a:srgbClr val="EBEBEB">
                        <a:lumMod val="0"/>
                        <a:lumOff val="100000"/>
                      </a:srgbClr>
                    </a:gs>
                  </a:gsLst>
                  <a:lin ang="4800000" scaled="0"/>
                  <a:tileRect/>
                </a:gradFill>
                <a:effectLst/>
                <a:uLnTx/>
                <a:uFillTx/>
                <a:latin typeface="Corbel" panose="020B0503020204020204" pitchFamily="34" charset="0"/>
                <a:ea typeface="+mn-ea"/>
                <a:cs typeface="+mn-cs"/>
              </a:rPr>
              <a:t>Types of Supervised Learning algorithms</a:t>
            </a:r>
          </a:p>
        </p:txBody>
      </p:sp>
      <p:sp>
        <p:nvSpPr>
          <p:cNvPr id="8" name="TextBox 7">
            <a:extLst>
              <a:ext uri="{FF2B5EF4-FFF2-40B4-BE49-F238E27FC236}">
                <a16:creationId xmlns:a16="http://schemas.microsoft.com/office/drawing/2014/main" id="{FEFD0B3D-2E2B-FE02-684B-1B4B7BC6452F}"/>
              </a:ext>
            </a:extLst>
          </p:cNvPr>
          <p:cNvSpPr txBox="1"/>
          <p:nvPr/>
        </p:nvSpPr>
        <p:spPr>
          <a:xfrm>
            <a:off x="483219" y="1120676"/>
            <a:ext cx="11032273" cy="1938992"/>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C000"/>
                </a:solidFill>
                <a:effectLst/>
                <a:uLnTx/>
                <a:uFillTx/>
                <a:latin typeface="Corbel" panose="020B0503020204020204" pitchFamily="34" charset="0"/>
                <a:ea typeface="+mn-ea"/>
                <a:cs typeface="+mn-cs"/>
              </a:rPr>
              <a:t>Regression Algorithms</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2400" b="0" i="0" dirty="0">
                <a:effectLst/>
                <a:latin typeface="Corbel" panose="020B0503020204020204" pitchFamily="34" charset="0"/>
              </a:rPr>
              <a:t>Regression algorithms are used when the output variable is continuous or numerical, representing a range of possible values.</a:t>
            </a:r>
          </a:p>
          <a:p>
            <a:r>
              <a:rPr lang="en-US" sz="2400" dirty="0">
                <a:latin typeface="Corbel" panose="020B0503020204020204" pitchFamily="34" charset="0"/>
              </a:rPr>
              <a:t>The goal of regression is to predict a numerical output value based on the input features and establish a relationship between them.</a:t>
            </a:r>
          </a:p>
        </p:txBody>
      </p:sp>
      <p:sp>
        <p:nvSpPr>
          <p:cNvPr id="11" name="TextBox 10">
            <a:extLst>
              <a:ext uri="{FF2B5EF4-FFF2-40B4-BE49-F238E27FC236}">
                <a16:creationId xmlns:a16="http://schemas.microsoft.com/office/drawing/2014/main" id="{1D27C398-395A-89EB-8864-78EC0B8E77E3}"/>
              </a:ext>
            </a:extLst>
          </p:cNvPr>
          <p:cNvSpPr txBox="1"/>
          <p:nvPr/>
        </p:nvSpPr>
        <p:spPr>
          <a:xfrm>
            <a:off x="483218" y="3435918"/>
            <a:ext cx="11032273" cy="2677656"/>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C000"/>
                </a:solidFill>
                <a:effectLst/>
                <a:uLnTx/>
                <a:uFillTx/>
                <a:latin typeface="Corbel" panose="020B0503020204020204" pitchFamily="34" charset="0"/>
                <a:ea typeface="+mn-ea"/>
                <a:cs typeface="+mn-cs"/>
              </a:rPr>
              <a:t>Classification Algorithms</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orbel" panose="020B0503020204020204" pitchFamily="34" charset="0"/>
                <a:ea typeface="+mn-ea"/>
                <a:cs typeface="+mn-cs"/>
              </a:rPr>
              <a:t>Classification algorithms are used when the output variable is categorical or discrete, representing different classes or categories.</a:t>
            </a:r>
            <a:r>
              <a:rPr lang="en-US" sz="2400" b="0" i="0" dirty="0">
                <a:solidFill>
                  <a:srgbClr val="D1D5DB"/>
                </a:solidFill>
                <a:effectLst/>
                <a:latin typeface="Söhne"/>
              </a:rPr>
              <a:t> </a:t>
            </a:r>
            <a:r>
              <a:rPr lang="en-US" sz="2400" dirty="0">
                <a:solidFill>
                  <a:prstClr val="white"/>
                </a:solidFill>
                <a:latin typeface="Corbel" panose="020B0503020204020204" pitchFamily="34" charset="0"/>
              </a:rPr>
              <a:t>These algorithms learn from labeled training data, where each data point is associated with a known class or category. The goal of classification is to build a model that can accurately assign new, unseen data points to the correct class based on their input features. </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white"/>
              </a:solidFill>
              <a:effectLst/>
              <a:uLnTx/>
              <a:uFillTx/>
              <a:latin typeface="Corbel" panose="020B0503020204020204" pitchFamily="34" charset="0"/>
              <a:ea typeface="+mn-ea"/>
              <a:cs typeface="+mn-cs"/>
            </a:endParaRPr>
          </a:p>
        </p:txBody>
      </p:sp>
    </p:spTree>
    <p:extLst>
      <p:ext uri="{BB962C8B-B14F-4D97-AF65-F5344CB8AC3E}">
        <p14:creationId xmlns:p14="http://schemas.microsoft.com/office/powerpoint/2010/main" val="1892076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1000"/>
                                        <p:tgtEl>
                                          <p:spTgt spid="11"/>
                                        </p:tgtEl>
                                      </p:cBhvr>
                                    </p:animEffect>
                                    <p:anim calcmode="lin" valueType="num">
                                      <p:cBhvr>
                                        <p:cTn id="15" dur="1000" fill="hold"/>
                                        <p:tgtEl>
                                          <p:spTgt spid="11"/>
                                        </p:tgtEl>
                                        <p:attrNameLst>
                                          <p:attrName>ppt_x</p:attrName>
                                        </p:attrNameLst>
                                      </p:cBhvr>
                                      <p:tavLst>
                                        <p:tav tm="0">
                                          <p:val>
                                            <p:strVal val="#ppt_x"/>
                                          </p:val>
                                        </p:tav>
                                        <p:tav tm="100000">
                                          <p:val>
                                            <p:strVal val="#ppt_x"/>
                                          </p:val>
                                        </p:tav>
                                      </p:tavLst>
                                    </p:anim>
                                    <p:anim calcmode="lin" valueType="num">
                                      <p:cBhvr>
                                        <p:cTn id="16"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E2E29A6-0657-2D04-637E-294F10A7C485}"/>
              </a:ext>
            </a:extLst>
          </p:cNvPr>
          <p:cNvSpPr txBox="1"/>
          <p:nvPr/>
        </p:nvSpPr>
        <p:spPr>
          <a:xfrm>
            <a:off x="377361" y="157280"/>
            <a:ext cx="9694686" cy="602827"/>
          </a:xfrm>
          <a:prstGeom prst="rect">
            <a:avLst/>
          </a:prstGeom>
        </p:spPr>
        <p:txBody>
          <a:bodyPr vert="horz" lIns="91440" tIns="45720" rIns="91440" bIns="45720" rtlCol="0" anchor="ctr">
            <a:noAutofit/>
          </a:bodyPr>
          <a:lstStyle/>
          <a:p>
            <a:pPr marL="0" marR="0" lvl="0" indent="0" algn="l" defTabSz="457200" rtl="0" eaLnBrk="1" fontAlgn="auto" latinLnBrk="0" hangingPunct="1">
              <a:lnSpc>
                <a:spcPct val="100000"/>
              </a:lnSpc>
              <a:spcBef>
                <a:spcPct val="0"/>
              </a:spcBef>
              <a:spcAft>
                <a:spcPts val="600"/>
              </a:spcAft>
              <a:buClrTx/>
              <a:buSzTx/>
              <a:buFontTx/>
              <a:buNone/>
              <a:tabLst/>
              <a:defRPr/>
            </a:pPr>
            <a:r>
              <a:rPr kumimoji="0" lang="en-US" sz="3600" b="1" i="0" u="none" strike="noStrike" kern="1200" cap="none" spc="0" normalizeH="0" baseline="0" noProof="0" dirty="0">
                <a:ln>
                  <a:noFill/>
                </a:ln>
                <a:gradFill flip="none" rotWithShape="1">
                  <a:gsLst>
                    <a:gs pos="28000">
                      <a:prstClr val="white">
                        <a:lumMod val="93000"/>
                      </a:prstClr>
                    </a:gs>
                    <a:gs pos="0">
                      <a:prstClr val="black">
                        <a:lumMod val="25000"/>
                        <a:lumOff val="75000"/>
                      </a:prstClr>
                    </a:gs>
                    <a:gs pos="100000">
                      <a:srgbClr val="EBEBEB">
                        <a:lumMod val="0"/>
                        <a:lumOff val="100000"/>
                      </a:srgbClr>
                    </a:gs>
                  </a:gsLst>
                  <a:lin ang="4800000" scaled="0"/>
                  <a:tileRect/>
                </a:gradFill>
                <a:effectLst/>
                <a:uLnTx/>
                <a:uFillTx/>
                <a:latin typeface="Corbel" panose="020B0503020204020204" pitchFamily="34" charset="0"/>
                <a:ea typeface="+mn-ea"/>
                <a:cs typeface="+mn-cs"/>
              </a:rPr>
              <a:t>Types of </a:t>
            </a:r>
            <a:r>
              <a:rPr lang="en-US" sz="3600" b="1" dirty="0" err="1">
                <a:gradFill flip="none" rotWithShape="1">
                  <a:gsLst>
                    <a:gs pos="28000">
                      <a:prstClr val="white">
                        <a:lumMod val="93000"/>
                      </a:prstClr>
                    </a:gs>
                    <a:gs pos="0">
                      <a:prstClr val="black">
                        <a:lumMod val="25000"/>
                        <a:lumOff val="75000"/>
                      </a:prstClr>
                    </a:gs>
                    <a:gs pos="100000">
                      <a:srgbClr val="EBEBEB">
                        <a:lumMod val="0"/>
                        <a:lumOff val="100000"/>
                      </a:srgbClr>
                    </a:gs>
                  </a:gsLst>
                  <a:lin ang="4800000" scaled="0"/>
                  <a:tileRect/>
                </a:gradFill>
                <a:latin typeface="Corbel" panose="020B0503020204020204" pitchFamily="34" charset="0"/>
              </a:rPr>
              <a:t>Uns</a:t>
            </a:r>
            <a:r>
              <a:rPr kumimoji="0" lang="en-US" sz="3600" b="1" i="0" u="none" strike="noStrike" kern="1200" cap="none" spc="0" normalizeH="0" baseline="0" noProof="0" dirty="0" err="1">
                <a:ln>
                  <a:noFill/>
                </a:ln>
                <a:gradFill flip="none" rotWithShape="1">
                  <a:gsLst>
                    <a:gs pos="28000">
                      <a:prstClr val="white">
                        <a:lumMod val="93000"/>
                      </a:prstClr>
                    </a:gs>
                    <a:gs pos="0">
                      <a:prstClr val="black">
                        <a:lumMod val="25000"/>
                        <a:lumOff val="75000"/>
                      </a:prstClr>
                    </a:gs>
                    <a:gs pos="100000">
                      <a:srgbClr val="EBEBEB">
                        <a:lumMod val="0"/>
                        <a:lumOff val="100000"/>
                      </a:srgbClr>
                    </a:gs>
                  </a:gsLst>
                  <a:lin ang="4800000" scaled="0"/>
                  <a:tileRect/>
                </a:gradFill>
                <a:effectLst/>
                <a:uLnTx/>
                <a:uFillTx/>
                <a:latin typeface="Corbel" panose="020B0503020204020204" pitchFamily="34" charset="0"/>
                <a:ea typeface="+mn-ea"/>
                <a:cs typeface="+mn-cs"/>
              </a:rPr>
              <a:t>upervised</a:t>
            </a:r>
            <a:r>
              <a:rPr kumimoji="0" lang="en-US" sz="3600" b="1" i="0" u="none" strike="noStrike" kern="1200" cap="none" spc="0" normalizeH="0" baseline="0" noProof="0" dirty="0">
                <a:ln>
                  <a:noFill/>
                </a:ln>
                <a:gradFill flip="none" rotWithShape="1">
                  <a:gsLst>
                    <a:gs pos="28000">
                      <a:prstClr val="white">
                        <a:lumMod val="93000"/>
                      </a:prstClr>
                    </a:gs>
                    <a:gs pos="0">
                      <a:prstClr val="black">
                        <a:lumMod val="25000"/>
                        <a:lumOff val="75000"/>
                      </a:prstClr>
                    </a:gs>
                    <a:gs pos="100000">
                      <a:srgbClr val="EBEBEB">
                        <a:lumMod val="0"/>
                        <a:lumOff val="100000"/>
                      </a:srgbClr>
                    </a:gs>
                  </a:gsLst>
                  <a:lin ang="4800000" scaled="0"/>
                  <a:tileRect/>
                </a:gradFill>
                <a:effectLst/>
                <a:uLnTx/>
                <a:uFillTx/>
                <a:latin typeface="Corbel" panose="020B0503020204020204" pitchFamily="34" charset="0"/>
                <a:ea typeface="+mn-ea"/>
                <a:cs typeface="+mn-cs"/>
              </a:rPr>
              <a:t> Learning algorithms</a:t>
            </a:r>
          </a:p>
        </p:txBody>
      </p:sp>
      <p:sp>
        <p:nvSpPr>
          <p:cNvPr id="8" name="TextBox 7">
            <a:extLst>
              <a:ext uri="{FF2B5EF4-FFF2-40B4-BE49-F238E27FC236}">
                <a16:creationId xmlns:a16="http://schemas.microsoft.com/office/drawing/2014/main" id="{FEFD0B3D-2E2B-FE02-684B-1B4B7BC6452F}"/>
              </a:ext>
            </a:extLst>
          </p:cNvPr>
          <p:cNvSpPr txBox="1"/>
          <p:nvPr/>
        </p:nvSpPr>
        <p:spPr>
          <a:xfrm>
            <a:off x="483219" y="1120676"/>
            <a:ext cx="11032273" cy="2677656"/>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C000"/>
                </a:solidFill>
                <a:effectLst/>
                <a:uLnTx/>
                <a:uFillTx/>
                <a:latin typeface="Corbel" panose="020B0503020204020204" pitchFamily="34" charset="0"/>
                <a:ea typeface="+mn-ea"/>
                <a:cs typeface="+mn-cs"/>
              </a:rPr>
              <a:t>Clustering Algorithms</a:t>
            </a:r>
          </a:p>
          <a:p>
            <a:pPr algn="l" fontAlgn="base"/>
            <a:r>
              <a:rPr lang="en-US" sz="2400" dirty="0">
                <a:solidFill>
                  <a:prstClr val="white"/>
                </a:solidFill>
                <a:latin typeface="Corbel" panose="020B0503020204020204" pitchFamily="34" charset="0"/>
              </a:rPr>
              <a:t>Using a clustering algorithm means you're going to give the algorithm a lot of input data with no labels and let it find any groupings in the data it can.</a:t>
            </a:r>
          </a:p>
          <a:p>
            <a:pPr algn="l" fontAlgn="base"/>
            <a:r>
              <a:rPr lang="en-US" sz="2400" dirty="0">
                <a:solidFill>
                  <a:prstClr val="white"/>
                </a:solidFill>
                <a:latin typeface="Corbel" panose="020B0503020204020204" pitchFamily="34" charset="0"/>
              </a:rPr>
              <a:t>Those groupings are called clusters. A cluster is a group of data points that are similar to each other based on their relation to surrounding data points. Clustering is used for pattern discovery.</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C000"/>
              </a:solidFill>
              <a:effectLst/>
              <a:uLnTx/>
              <a:uFillTx/>
              <a:latin typeface="Corbel" panose="020B0503020204020204" pitchFamily="34" charset="0"/>
              <a:ea typeface="+mn-ea"/>
              <a:cs typeface="+mn-cs"/>
            </a:endParaRPr>
          </a:p>
        </p:txBody>
      </p:sp>
      <p:sp>
        <p:nvSpPr>
          <p:cNvPr id="11" name="TextBox 10">
            <a:extLst>
              <a:ext uri="{FF2B5EF4-FFF2-40B4-BE49-F238E27FC236}">
                <a16:creationId xmlns:a16="http://schemas.microsoft.com/office/drawing/2014/main" id="{1D27C398-395A-89EB-8864-78EC0B8E77E3}"/>
              </a:ext>
            </a:extLst>
          </p:cNvPr>
          <p:cNvSpPr txBox="1"/>
          <p:nvPr/>
        </p:nvSpPr>
        <p:spPr>
          <a:xfrm>
            <a:off x="483218" y="3566545"/>
            <a:ext cx="11032273" cy="3046988"/>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C000"/>
                </a:solidFill>
                <a:effectLst/>
                <a:uLnTx/>
                <a:uFillTx/>
                <a:latin typeface="Corbel" panose="020B0503020204020204" pitchFamily="34" charset="0"/>
                <a:ea typeface="+mn-ea"/>
                <a:cs typeface="+mn-cs"/>
              </a:rPr>
              <a:t>Dimensionality Reduction Algorithms</a:t>
            </a:r>
          </a:p>
          <a:p>
            <a:pPr fontAlgn="base"/>
            <a:r>
              <a:rPr lang="en-US" sz="2400" dirty="0">
                <a:solidFill>
                  <a:prstClr val="white"/>
                </a:solidFill>
                <a:latin typeface="Corbel" panose="020B0503020204020204" pitchFamily="34" charset="0"/>
              </a:rPr>
              <a:t>Dimensionality reduction is a technique used to reduce the number of features in a dataset while retaining as much of the important information as possible. In other words, it is a process of transforming high-dimensional data into a lower-dimensional space that still preserves the essence of the original data. In machine learning, high-dimensional data refers to data with a large number of features or variables.  ‘The curse of Dimensionality’ – Model performance deteriorates with overwhelming features.</a:t>
            </a:r>
          </a:p>
        </p:txBody>
      </p:sp>
    </p:spTree>
    <p:extLst>
      <p:ext uri="{BB962C8B-B14F-4D97-AF65-F5344CB8AC3E}">
        <p14:creationId xmlns:p14="http://schemas.microsoft.com/office/powerpoint/2010/main" val="28374687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E2E29A6-0657-2D04-637E-294F10A7C485}"/>
              </a:ext>
            </a:extLst>
          </p:cNvPr>
          <p:cNvSpPr txBox="1"/>
          <p:nvPr/>
        </p:nvSpPr>
        <p:spPr>
          <a:xfrm>
            <a:off x="377361" y="157280"/>
            <a:ext cx="10127088" cy="602827"/>
          </a:xfrm>
          <a:prstGeom prst="rect">
            <a:avLst/>
          </a:prstGeom>
        </p:spPr>
        <p:txBody>
          <a:bodyPr vert="horz" lIns="91440" tIns="45720" rIns="91440" bIns="45720" rtlCol="0" anchor="ctr">
            <a:noAutofit/>
          </a:bodyPr>
          <a:lstStyle/>
          <a:p>
            <a:pPr marL="0" marR="0" lvl="0" indent="0" algn="l" defTabSz="457200" rtl="0" eaLnBrk="1" fontAlgn="auto" latinLnBrk="0" hangingPunct="1">
              <a:lnSpc>
                <a:spcPct val="100000"/>
              </a:lnSpc>
              <a:spcBef>
                <a:spcPct val="0"/>
              </a:spcBef>
              <a:spcAft>
                <a:spcPts val="600"/>
              </a:spcAft>
              <a:buClrTx/>
              <a:buSzTx/>
              <a:buFontTx/>
              <a:buNone/>
              <a:tabLst/>
              <a:defRPr/>
            </a:pPr>
            <a:r>
              <a:rPr kumimoji="0" lang="en-US" sz="3600" b="1" i="0" u="none" strike="noStrike" kern="1200" cap="none" spc="0" normalizeH="0" baseline="0" noProof="0" dirty="0">
                <a:ln>
                  <a:noFill/>
                </a:ln>
                <a:gradFill flip="none" rotWithShape="1">
                  <a:gsLst>
                    <a:gs pos="28000">
                      <a:prstClr val="white">
                        <a:lumMod val="93000"/>
                      </a:prstClr>
                    </a:gs>
                    <a:gs pos="0">
                      <a:prstClr val="black">
                        <a:lumMod val="25000"/>
                        <a:lumOff val="75000"/>
                      </a:prstClr>
                    </a:gs>
                    <a:gs pos="100000">
                      <a:srgbClr val="EBEBEB">
                        <a:lumMod val="0"/>
                        <a:lumOff val="100000"/>
                      </a:srgbClr>
                    </a:gs>
                  </a:gsLst>
                  <a:lin ang="4800000" scaled="0"/>
                  <a:tileRect/>
                </a:gradFill>
                <a:effectLst/>
                <a:uLnTx/>
                <a:uFillTx/>
                <a:latin typeface="Corbel" panose="020B0503020204020204" pitchFamily="34" charset="0"/>
                <a:ea typeface="+mn-ea"/>
                <a:cs typeface="+mn-cs"/>
              </a:rPr>
              <a:t>Types of Unsupervised Learning algorithms contd.</a:t>
            </a:r>
          </a:p>
        </p:txBody>
      </p:sp>
      <p:sp>
        <p:nvSpPr>
          <p:cNvPr id="8" name="TextBox 7">
            <a:extLst>
              <a:ext uri="{FF2B5EF4-FFF2-40B4-BE49-F238E27FC236}">
                <a16:creationId xmlns:a16="http://schemas.microsoft.com/office/drawing/2014/main" id="{FEFD0B3D-2E2B-FE02-684B-1B4B7BC6452F}"/>
              </a:ext>
            </a:extLst>
          </p:cNvPr>
          <p:cNvSpPr txBox="1"/>
          <p:nvPr/>
        </p:nvSpPr>
        <p:spPr>
          <a:xfrm>
            <a:off x="483219" y="1120676"/>
            <a:ext cx="11032273" cy="1938992"/>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C000"/>
                </a:solidFill>
                <a:effectLst/>
                <a:uLnTx/>
                <a:uFillTx/>
                <a:latin typeface="Corbel" panose="020B0503020204020204" pitchFamily="34" charset="0"/>
                <a:ea typeface="+mn-ea"/>
                <a:cs typeface="+mn-cs"/>
              </a:rPr>
              <a:t>Dimensionality Reduction Algorithms contd.</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orbel" panose="020B0503020204020204" pitchFamily="34" charset="0"/>
                <a:ea typeface="+mn-ea"/>
                <a:cs typeface="+mn-cs"/>
              </a:rPr>
              <a:t>The complexity of the model increases with the number of features, and it becomes more difficult to find a good solution. In addition, high-dimensional data can also lead to overfitting, where the model fits the training data too closely and does not generalize well to new data.</a:t>
            </a:r>
            <a:endParaRPr kumimoji="0" lang="en-US" sz="2400" b="0" i="0" u="none" strike="noStrike" kern="1200" cap="none" spc="0" normalizeH="0" baseline="0" noProof="0" dirty="0">
              <a:ln>
                <a:noFill/>
              </a:ln>
              <a:solidFill>
                <a:srgbClr val="FFC000"/>
              </a:solidFill>
              <a:effectLst/>
              <a:uLnTx/>
              <a:uFillTx/>
              <a:latin typeface="Corbel" panose="020B0503020204020204" pitchFamily="34" charset="0"/>
              <a:ea typeface="+mn-ea"/>
              <a:cs typeface="+mn-cs"/>
            </a:endParaRPr>
          </a:p>
        </p:txBody>
      </p:sp>
    </p:spTree>
    <p:extLst>
      <p:ext uri="{BB962C8B-B14F-4D97-AF65-F5344CB8AC3E}">
        <p14:creationId xmlns:p14="http://schemas.microsoft.com/office/powerpoint/2010/main" val="26369222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E2E29A6-0657-2D04-637E-294F10A7C485}"/>
              </a:ext>
            </a:extLst>
          </p:cNvPr>
          <p:cNvSpPr txBox="1"/>
          <p:nvPr/>
        </p:nvSpPr>
        <p:spPr>
          <a:xfrm>
            <a:off x="377361" y="157280"/>
            <a:ext cx="10127088" cy="602827"/>
          </a:xfrm>
          <a:prstGeom prst="rect">
            <a:avLst/>
          </a:prstGeom>
        </p:spPr>
        <p:txBody>
          <a:bodyPr vert="horz" lIns="91440" tIns="45720" rIns="91440" bIns="45720" rtlCol="0" anchor="ctr">
            <a:noAutofit/>
          </a:bodyPr>
          <a:lstStyle/>
          <a:p>
            <a:pPr marL="0" marR="0" lvl="0" indent="0" algn="l" defTabSz="457200" rtl="0" eaLnBrk="1" fontAlgn="auto" latinLnBrk="0" hangingPunct="1">
              <a:lnSpc>
                <a:spcPct val="100000"/>
              </a:lnSpc>
              <a:spcBef>
                <a:spcPct val="0"/>
              </a:spcBef>
              <a:spcAft>
                <a:spcPts val="600"/>
              </a:spcAft>
              <a:buClrTx/>
              <a:buSzTx/>
              <a:buFontTx/>
              <a:buNone/>
              <a:tabLst/>
              <a:defRPr/>
            </a:pPr>
            <a:r>
              <a:rPr lang="en-US" sz="3600" b="1" dirty="0">
                <a:gradFill flip="none" rotWithShape="1">
                  <a:gsLst>
                    <a:gs pos="28000">
                      <a:prstClr val="white">
                        <a:lumMod val="93000"/>
                      </a:prstClr>
                    </a:gs>
                    <a:gs pos="0">
                      <a:prstClr val="black">
                        <a:lumMod val="25000"/>
                        <a:lumOff val="75000"/>
                      </a:prstClr>
                    </a:gs>
                    <a:gs pos="100000">
                      <a:srgbClr val="EBEBEB">
                        <a:lumMod val="0"/>
                        <a:lumOff val="100000"/>
                      </a:srgbClr>
                    </a:gs>
                  </a:gsLst>
                  <a:lin ang="4800000" scaled="0"/>
                  <a:tileRect/>
                </a:gradFill>
                <a:latin typeface="Corbel" panose="020B0503020204020204" pitchFamily="34" charset="0"/>
              </a:rPr>
              <a:t>ML Applications</a:t>
            </a:r>
            <a:endParaRPr kumimoji="0" lang="en-US" sz="3600" b="1" i="0" u="none" strike="noStrike" kern="1200" cap="none" spc="0" normalizeH="0" baseline="0" noProof="0" dirty="0">
              <a:ln>
                <a:noFill/>
              </a:ln>
              <a:gradFill flip="none" rotWithShape="1">
                <a:gsLst>
                  <a:gs pos="28000">
                    <a:prstClr val="white">
                      <a:lumMod val="93000"/>
                    </a:prstClr>
                  </a:gs>
                  <a:gs pos="0">
                    <a:prstClr val="black">
                      <a:lumMod val="25000"/>
                      <a:lumOff val="75000"/>
                    </a:prstClr>
                  </a:gs>
                  <a:gs pos="100000">
                    <a:srgbClr val="EBEBEB">
                      <a:lumMod val="0"/>
                      <a:lumOff val="100000"/>
                    </a:srgbClr>
                  </a:gs>
                </a:gsLst>
                <a:lin ang="4800000" scaled="0"/>
                <a:tileRect/>
              </a:gradFill>
              <a:effectLst/>
              <a:uLnTx/>
              <a:uFillTx/>
              <a:latin typeface="Corbel" panose="020B0503020204020204" pitchFamily="34" charset="0"/>
              <a:ea typeface="+mn-ea"/>
              <a:cs typeface="+mn-cs"/>
            </a:endParaRPr>
          </a:p>
        </p:txBody>
      </p:sp>
      <p:sp>
        <p:nvSpPr>
          <p:cNvPr id="14" name="TextBox 13">
            <a:extLst>
              <a:ext uri="{FF2B5EF4-FFF2-40B4-BE49-F238E27FC236}">
                <a16:creationId xmlns:a16="http://schemas.microsoft.com/office/drawing/2014/main" id="{3E83C5A1-FACB-92A6-84CE-6A84EAB4D0E3}"/>
              </a:ext>
            </a:extLst>
          </p:cNvPr>
          <p:cNvSpPr txBox="1"/>
          <p:nvPr/>
        </p:nvSpPr>
        <p:spPr>
          <a:xfrm>
            <a:off x="3144642" y="3163448"/>
            <a:ext cx="6096000" cy="369332"/>
          </a:xfrm>
          <a:prstGeom prst="rect">
            <a:avLst/>
          </a:prstGeom>
          <a:noFill/>
        </p:spPr>
        <p:txBody>
          <a:bodyPr wrap="square">
            <a:spAutoFit/>
          </a:bodyPr>
          <a:lstStyle/>
          <a:p>
            <a:r>
              <a:rPr lang="en-US" b="0" i="0" dirty="0">
                <a:solidFill>
                  <a:srgbClr val="202124"/>
                </a:solidFill>
                <a:effectLst/>
                <a:latin typeface="Google Sans"/>
              </a:rPr>
              <a:t> </a:t>
            </a:r>
            <a:endParaRPr lang="en-IN" dirty="0"/>
          </a:p>
        </p:txBody>
      </p:sp>
      <p:grpSp>
        <p:nvGrpSpPr>
          <p:cNvPr id="26" name="Group 25">
            <a:extLst>
              <a:ext uri="{FF2B5EF4-FFF2-40B4-BE49-F238E27FC236}">
                <a16:creationId xmlns:a16="http://schemas.microsoft.com/office/drawing/2014/main" id="{C7338A0F-1855-5D34-EC62-AB3C751AFE4A}"/>
              </a:ext>
            </a:extLst>
          </p:cNvPr>
          <p:cNvGrpSpPr/>
          <p:nvPr/>
        </p:nvGrpSpPr>
        <p:grpSpPr>
          <a:xfrm>
            <a:off x="198942" y="1407033"/>
            <a:ext cx="2737546" cy="4696253"/>
            <a:chOff x="102300" y="1347561"/>
            <a:chExt cx="2737546" cy="4696253"/>
          </a:xfrm>
        </p:grpSpPr>
        <p:sp>
          <p:nvSpPr>
            <p:cNvPr id="9" name="Flowchart: Alternate Process 8">
              <a:extLst>
                <a:ext uri="{FF2B5EF4-FFF2-40B4-BE49-F238E27FC236}">
                  <a16:creationId xmlns:a16="http://schemas.microsoft.com/office/drawing/2014/main" id="{D05FC016-3AE7-D5FB-7CAF-8DB71664CAEE}"/>
                </a:ext>
              </a:extLst>
            </p:cNvPr>
            <p:cNvSpPr/>
            <p:nvPr/>
          </p:nvSpPr>
          <p:spPr>
            <a:xfrm>
              <a:off x="102300" y="1950388"/>
              <a:ext cx="2737546" cy="4093426"/>
            </a:xfrm>
            <a:prstGeom prst="flowChartAlternateProcess">
              <a:avLst/>
            </a:prstGeom>
            <a:gradFill flip="none" rotWithShape="1">
              <a:gsLst>
                <a:gs pos="0">
                  <a:schemeClr val="accent5">
                    <a:lumMod val="75000"/>
                  </a:schemeClr>
                </a:gs>
                <a:gs pos="79000">
                  <a:schemeClr val="accent5">
                    <a:lumMod val="40000"/>
                    <a:lumOff val="60000"/>
                  </a:schemeClr>
                </a:gs>
              </a:gsLst>
              <a:lin ang="3000000" scaled="0"/>
              <a:tileRect/>
            </a:gradFill>
            <a:ln>
              <a:solidFill>
                <a:schemeClr val="bg1"/>
              </a:solidFill>
            </a:ln>
            <a:scene3d>
              <a:camera prst="orthographicFront"/>
              <a:lightRig rig="threePt" dir="t"/>
            </a:scene3d>
            <a:sp3d>
              <a:bevelT prst="convex"/>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solidFill>
                  <a:schemeClr val="bg1"/>
                </a:solidFill>
              </a:endParaRPr>
            </a:p>
            <a:p>
              <a:pPr algn="ctr"/>
              <a:endParaRPr lang="en-US" sz="1200" b="1" dirty="0">
                <a:solidFill>
                  <a:schemeClr val="bg1"/>
                </a:solidFill>
              </a:endParaRPr>
            </a:p>
            <a:p>
              <a:pPr algn="ctr"/>
              <a:endParaRPr lang="en-US" sz="1200" b="1" dirty="0">
                <a:solidFill>
                  <a:schemeClr val="bg1"/>
                </a:solidFill>
              </a:endParaRPr>
            </a:p>
            <a:p>
              <a:pPr marL="285750" indent="-285750">
                <a:buFont typeface="Arial" panose="020B0604020202020204" pitchFamily="34" charset="0"/>
                <a:buChar char="•"/>
              </a:pPr>
              <a:r>
                <a:rPr lang="en-US" sz="1400" b="1" dirty="0">
                  <a:solidFill>
                    <a:schemeClr val="bg1"/>
                  </a:solidFill>
                </a:rPr>
                <a:t>Financial forecasting (like house price estimates, or stock </a:t>
              </a:r>
              <a:r>
                <a:rPr lang="en-US" sz="1400" b="1">
                  <a:solidFill>
                    <a:schemeClr val="bg1"/>
                  </a:solidFill>
                </a:rPr>
                <a:t>prices)</a:t>
              </a:r>
              <a:endParaRPr lang="en-US" sz="1400" b="1" dirty="0">
                <a:solidFill>
                  <a:schemeClr val="bg1"/>
                </a:solidFill>
              </a:endParaRPr>
            </a:p>
            <a:p>
              <a:pPr algn="ctr"/>
              <a:endParaRPr lang="en-IN" sz="1200" b="1" dirty="0">
                <a:solidFill>
                  <a:schemeClr val="bg1"/>
                </a:solidFill>
              </a:endParaRPr>
            </a:p>
          </p:txBody>
        </p:sp>
        <p:sp>
          <p:nvSpPr>
            <p:cNvPr id="10" name="Rectangle: Top Corners Rounded 9">
              <a:extLst>
                <a:ext uri="{FF2B5EF4-FFF2-40B4-BE49-F238E27FC236}">
                  <a16:creationId xmlns:a16="http://schemas.microsoft.com/office/drawing/2014/main" id="{222CD2D6-2B30-DFBA-91A9-60341BCD0BFE}"/>
                </a:ext>
              </a:extLst>
            </p:cNvPr>
            <p:cNvSpPr/>
            <p:nvPr/>
          </p:nvSpPr>
          <p:spPr>
            <a:xfrm>
              <a:off x="675281" y="1347561"/>
              <a:ext cx="1629306" cy="602827"/>
            </a:xfrm>
            <a:prstGeom prst="round2SameRect">
              <a:avLst/>
            </a:prstGeom>
            <a:gradFill flip="none" rotWithShape="1">
              <a:gsLst>
                <a:gs pos="0">
                  <a:schemeClr val="accent5">
                    <a:lumMod val="75000"/>
                  </a:schemeClr>
                </a:gs>
                <a:gs pos="79000">
                  <a:schemeClr val="accent5">
                    <a:lumMod val="40000"/>
                    <a:lumOff val="60000"/>
                  </a:schemeClr>
                </a:gs>
              </a:gsLst>
              <a:lin ang="3000000" scaled="0"/>
              <a:tileRect/>
            </a:gradFill>
            <a:ln>
              <a:solidFill>
                <a:schemeClr val="bg1"/>
              </a:solidFill>
            </a:ln>
            <a:scene3d>
              <a:camera prst="orthographicFront"/>
              <a:lightRig rig="threePt" dir="t"/>
            </a:scene3d>
            <a:sp3d>
              <a:bevelT prst="convex"/>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Regression</a:t>
              </a:r>
              <a:endParaRPr lang="en-IN" sz="1200" b="1" dirty="0">
                <a:solidFill>
                  <a:schemeClr val="bg1"/>
                </a:solidFill>
              </a:endParaRPr>
            </a:p>
          </p:txBody>
        </p:sp>
        <p:pic>
          <p:nvPicPr>
            <p:cNvPr id="4" name="Picture 3">
              <a:extLst>
                <a:ext uri="{FF2B5EF4-FFF2-40B4-BE49-F238E27FC236}">
                  <a16:creationId xmlns:a16="http://schemas.microsoft.com/office/drawing/2014/main" id="{DEB607EB-4348-0316-71B1-FB00E580A884}"/>
                </a:ext>
              </a:extLst>
            </p:cNvPr>
            <p:cNvPicPr>
              <a:picLocks noChangeAspect="1"/>
            </p:cNvPicPr>
            <p:nvPr/>
          </p:nvPicPr>
          <p:blipFill>
            <a:blip r:embed="rId2"/>
            <a:stretch>
              <a:fillRect/>
            </a:stretch>
          </p:blipFill>
          <p:spPr>
            <a:xfrm>
              <a:off x="755885" y="2132673"/>
              <a:ext cx="1322933" cy="1313276"/>
            </a:xfrm>
            <a:prstGeom prst="rect">
              <a:avLst/>
            </a:prstGeom>
          </p:spPr>
        </p:pic>
      </p:grpSp>
      <p:grpSp>
        <p:nvGrpSpPr>
          <p:cNvPr id="42" name="Group 41">
            <a:extLst>
              <a:ext uri="{FF2B5EF4-FFF2-40B4-BE49-F238E27FC236}">
                <a16:creationId xmlns:a16="http://schemas.microsoft.com/office/drawing/2014/main" id="{E83976E7-8BC1-398E-DFAC-9C1DA568EB68}"/>
              </a:ext>
            </a:extLst>
          </p:cNvPr>
          <p:cNvGrpSpPr/>
          <p:nvPr/>
        </p:nvGrpSpPr>
        <p:grpSpPr>
          <a:xfrm>
            <a:off x="3165166" y="1407033"/>
            <a:ext cx="2737546" cy="4696253"/>
            <a:chOff x="3165166" y="1407033"/>
            <a:chExt cx="2737546" cy="4696253"/>
          </a:xfrm>
        </p:grpSpPr>
        <p:grpSp>
          <p:nvGrpSpPr>
            <p:cNvPr id="27" name="Group 26">
              <a:extLst>
                <a:ext uri="{FF2B5EF4-FFF2-40B4-BE49-F238E27FC236}">
                  <a16:creationId xmlns:a16="http://schemas.microsoft.com/office/drawing/2014/main" id="{449D9490-7E54-4D29-3F0A-38EAD6D0CFAD}"/>
                </a:ext>
              </a:extLst>
            </p:cNvPr>
            <p:cNvGrpSpPr/>
            <p:nvPr/>
          </p:nvGrpSpPr>
          <p:grpSpPr>
            <a:xfrm>
              <a:off x="3165166" y="1407033"/>
              <a:ext cx="2737546" cy="4696253"/>
              <a:chOff x="3068524" y="1347561"/>
              <a:chExt cx="2737546" cy="4696253"/>
            </a:xfrm>
          </p:grpSpPr>
          <p:sp>
            <p:nvSpPr>
              <p:cNvPr id="5" name="Flowchart: Alternate Process 4">
                <a:extLst>
                  <a:ext uri="{FF2B5EF4-FFF2-40B4-BE49-F238E27FC236}">
                    <a16:creationId xmlns:a16="http://schemas.microsoft.com/office/drawing/2014/main" id="{5513EDE5-3D41-68B6-3223-CA22A5502A52}"/>
                  </a:ext>
                </a:extLst>
              </p:cNvPr>
              <p:cNvSpPr/>
              <p:nvPr/>
            </p:nvSpPr>
            <p:spPr>
              <a:xfrm>
                <a:off x="3068524" y="1950388"/>
                <a:ext cx="2737546" cy="4093426"/>
              </a:xfrm>
              <a:prstGeom prst="flowChartAlternateProcess">
                <a:avLst/>
              </a:prstGeom>
              <a:gradFill flip="none" rotWithShape="1">
                <a:gsLst>
                  <a:gs pos="0">
                    <a:schemeClr val="accent5">
                      <a:lumMod val="75000"/>
                    </a:schemeClr>
                  </a:gs>
                  <a:gs pos="79000">
                    <a:schemeClr val="accent5">
                      <a:lumMod val="40000"/>
                      <a:lumOff val="60000"/>
                    </a:schemeClr>
                  </a:gs>
                </a:gsLst>
                <a:lin ang="3000000" scaled="0"/>
                <a:tileRect/>
              </a:gradFill>
              <a:ln>
                <a:solidFill>
                  <a:schemeClr val="bg1"/>
                </a:solidFill>
              </a:ln>
              <a:scene3d>
                <a:camera prst="orthographicFront"/>
                <a:lightRig rig="threePt" dir="t"/>
              </a:scene3d>
              <a:sp3d>
                <a:bevelT prst="convex"/>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solidFill>
                    <a:schemeClr val="bg1"/>
                  </a:solidFill>
                </a:endParaRPr>
              </a:p>
              <a:p>
                <a:pPr algn="ctr"/>
                <a:endParaRPr lang="en-US" sz="1200" b="1" dirty="0">
                  <a:solidFill>
                    <a:schemeClr val="bg1"/>
                  </a:solidFill>
                </a:endParaRPr>
              </a:p>
              <a:p>
                <a:pPr algn="ctr"/>
                <a:endParaRPr lang="en-US" sz="1200" b="1" dirty="0">
                  <a:solidFill>
                    <a:schemeClr val="bg1"/>
                  </a:solidFill>
                </a:endParaRPr>
              </a:p>
              <a:p>
                <a:pPr marL="285750" indent="-285750">
                  <a:buFont typeface="Arial" panose="020B0604020202020204" pitchFamily="34" charset="0"/>
                  <a:buChar char="•"/>
                </a:pPr>
                <a:endParaRPr lang="en-US" sz="1400" b="1" dirty="0">
                  <a:solidFill>
                    <a:schemeClr val="bg1"/>
                  </a:solidFill>
                </a:endParaRPr>
              </a:p>
              <a:p>
                <a:pPr algn="ctr"/>
                <a:endParaRPr lang="en-IN" sz="1200" b="1" dirty="0">
                  <a:solidFill>
                    <a:schemeClr val="bg1"/>
                  </a:solidFill>
                </a:endParaRPr>
              </a:p>
            </p:txBody>
          </p:sp>
          <p:sp>
            <p:nvSpPr>
              <p:cNvPr id="6" name="Rectangle: Top Corners Rounded 5">
                <a:extLst>
                  <a:ext uri="{FF2B5EF4-FFF2-40B4-BE49-F238E27FC236}">
                    <a16:creationId xmlns:a16="http://schemas.microsoft.com/office/drawing/2014/main" id="{EF7C7C80-DA0C-9DA2-A210-CA3D09D275E2}"/>
                  </a:ext>
                </a:extLst>
              </p:cNvPr>
              <p:cNvSpPr/>
              <p:nvPr/>
            </p:nvSpPr>
            <p:spPr>
              <a:xfrm>
                <a:off x="3641505" y="1347561"/>
                <a:ext cx="1629306" cy="602827"/>
              </a:xfrm>
              <a:prstGeom prst="round2SameRect">
                <a:avLst/>
              </a:prstGeom>
              <a:gradFill flip="none" rotWithShape="1">
                <a:gsLst>
                  <a:gs pos="0">
                    <a:schemeClr val="accent5">
                      <a:lumMod val="75000"/>
                    </a:schemeClr>
                  </a:gs>
                  <a:gs pos="79000">
                    <a:schemeClr val="accent5">
                      <a:lumMod val="40000"/>
                      <a:lumOff val="60000"/>
                    </a:schemeClr>
                  </a:gs>
                </a:gsLst>
                <a:lin ang="3000000" scaled="0"/>
                <a:tileRect/>
              </a:gradFill>
              <a:ln>
                <a:solidFill>
                  <a:schemeClr val="bg1"/>
                </a:solidFill>
              </a:ln>
              <a:scene3d>
                <a:camera prst="orthographicFront"/>
                <a:lightRig rig="threePt" dir="t"/>
              </a:scene3d>
              <a:sp3d>
                <a:bevelT prst="convex"/>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Classification</a:t>
                </a:r>
                <a:endParaRPr lang="en-IN" sz="1200" b="1" dirty="0">
                  <a:solidFill>
                    <a:schemeClr val="bg1"/>
                  </a:solidFill>
                </a:endParaRPr>
              </a:p>
            </p:txBody>
          </p:sp>
          <p:pic>
            <p:nvPicPr>
              <p:cNvPr id="11" name="Picture 10">
                <a:extLst>
                  <a:ext uri="{FF2B5EF4-FFF2-40B4-BE49-F238E27FC236}">
                    <a16:creationId xmlns:a16="http://schemas.microsoft.com/office/drawing/2014/main" id="{91CA4B56-392A-5582-A2D5-5F299055EDAA}"/>
                  </a:ext>
                </a:extLst>
              </p:cNvPr>
              <p:cNvPicPr>
                <a:picLocks noChangeAspect="1"/>
              </p:cNvPicPr>
              <p:nvPr/>
            </p:nvPicPr>
            <p:blipFill>
              <a:blip r:embed="rId3"/>
              <a:stretch>
                <a:fillRect/>
              </a:stretch>
            </p:blipFill>
            <p:spPr>
              <a:xfrm>
                <a:off x="3478474" y="2132674"/>
                <a:ext cx="1695694" cy="1004030"/>
              </a:xfrm>
              <a:prstGeom prst="rect">
                <a:avLst/>
              </a:prstGeom>
            </p:spPr>
          </p:pic>
          <p:pic>
            <p:nvPicPr>
              <p:cNvPr id="16" name="Picture 15">
                <a:extLst>
                  <a:ext uri="{FF2B5EF4-FFF2-40B4-BE49-F238E27FC236}">
                    <a16:creationId xmlns:a16="http://schemas.microsoft.com/office/drawing/2014/main" id="{B12FBD35-DE93-8F0D-66E0-8BF4B359B8AF}"/>
                  </a:ext>
                </a:extLst>
              </p:cNvPr>
              <p:cNvPicPr>
                <a:picLocks noChangeAspect="1"/>
              </p:cNvPicPr>
              <p:nvPr/>
            </p:nvPicPr>
            <p:blipFill>
              <a:blip r:embed="rId4"/>
              <a:stretch>
                <a:fillRect/>
              </a:stretch>
            </p:blipFill>
            <p:spPr>
              <a:xfrm>
                <a:off x="3708412" y="3189939"/>
                <a:ext cx="1099887" cy="1137046"/>
              </a:xfrm>
              <a:prstGeom prst="rect">
                <a:avLst/>
              </a:prstGeom>
            </p:spPr>
          </p:pic>
        </p:grpSp>
        <p:sp>
          <p:nvSpPr>
            <p:cNvPr id="18" name="TextBox 17">
              <a:extLst>
                <a:ext uri="{FF2B5EF4-FFF2-40B4-BE49-F238E27FC236}">
                  <a16:creationId xmlns:a16="http://schemas.microsoft.com/office/drawing/2014/main" id="{ED499057-A0D3-9270-47AB-42E495F69EC6}"/>
                </a:ext>
              </a:extLst>
            </p:cNvPr>
            <p:cNvSpPr txBox="1"/>
            <p:nvPr/>
          </p:nvSpPr>
          <p:spPr>
            <a:xfrm>
              <a:off x="3575116" y="4493793"/>
              <a:ext cx="2007220" cy="738664"/>
            </a:xfrm>
            <a:prstGeom prst="rect">
              <a:avLst/>
            </a:prstGeom>
            <a:noFill/>
          </p:spPr>
          <p:txBody>
            <a:bodyPr wrap="square">
              <a:spAutoFit/>
            </a:bodyPr>
            <a:lstStyle/>
            <a:p>
              <a:pPr algn="l">
                <a:buFont typeface="Arial" panose="020B0604020202020204" pitchFamily="34" charset="0"/>
                <a:buChar char="•"/>
              </a:pPr>
              <a:r>
                <a:rPr lang="en-IN" sz="1400" b="1" dirty="0">
                  <a:solidFill>
                    <a:schemeClr val="bg1"/>
                  </a:solidFill>
                </a:rPr>
                <a:t>Fraud detection</a:t>
              </a:r>
            </a:p>
            <a:p>
              <a:pPr algn="l">
                <a:buFont typeface="Arial" panose="020B0604020202020204" pitchFamily="34" charset="0"/>
                <a:buChar char="•"/>
              </a:pPr>
              <a:r>
                <a:rPr lang="en-IN" sz="1400" b="1" dirty="0">
                  <a:solidFill>
                    <a:schemeClr val="bg1"/>
                  </a:solidFill>
                </a:rPr>
                <a:t>Spam filtering  </a:t>
              </a:r>
            </a:p>
            <a:p>
              <a:pPr algn="l">
                <a:buFont typeface="Arial" panose="020B0604020202020204" pitchFamily="34" charset="0"/>
                <a:buChar char="•"/>
              </a:pPr>
              <a:r>
                <a:rPr lang="en-IN" sz="1400" b="1" dirty="0">
                  <a:solidFill>
                    <a:schemeClr val="bg1"/>
                  </a:solidFill>
                </a:rPr>
                <a:t>Medical diagnostic test </a:t>
              </a:r>
            </a:p>
          </p:txBody>
        </p:sp>
      </p:grpSp>
      <p:grpSp>
        <p:nvGrpSpPr>
          <p:cNvPr id="40" name="Group 39">
            <a:extLst>
              <a:ext uri="{FF2B5EF4-FFF2-40B4-BE49-F238E27FC236}">
                <a16:creationId xmlns:a16="http://schemas.microsoft.com/office/drawing/2014/main" id="{E215742E-3395-7A42-3857-AB0579D98278}"/>
              </a:ext>
            </a:extLst>
          </p:cNvPr>
          <p:cNvGrpSpPr/>
          <p:nvPr/>
        </p:nvGrpSpPr>
        <p:grpSpPr>
          <a:xfrm>
            <a:off x="9142222" y="1395880"/>
            <a:ext cx="2737546" cy="4696253"/>
            <a:chOff x="9142222" y="1395880"/>
            <a:chExt cx="2737546" cy="4696253"/>
          </a:xfrm>
        </p:grpSpPr>
        <p:sp>
          <p:nvSpPr>
            <p:cNvPr id="24" name="Flowchart: Alternate Process 23">
              <a:extLst>
                <a:ext uri="{FF2B5EF4-FFF2-40B4-BE49-F238E27FC236}">
                  <a16:creationId xmlns:a16="http://schemas.microsoft.com/office/drawing/2014/main" id="{C50C923A-4078-B4D8-63EF-DAD47372F83C}"/>
                </a:ext>
              </a:extLst>
            </p:cNvPr>
            <p:cNvSpPr/>
            <p:nvPr/>
          </p:nvSpPr>
          <p:spPr>
            <a:xfrm>
              <a:off x="9142222" y="1998707"/>
              <a:ext cx="2737546" cy="4093426"/>
            </a:xfrm>
            <a:prstGeom prst="flowChartAlternateProcess">
              <a:avLst/>
            </a:prstGeom>
            <a:gradFill>
              <a:gsLst>
                <a:gs pos="0">
                  <a:schemeClr val="accent3"/>
                </a:gs>
                <a:gs pos="96000">
                  <a:schemeClr val="accent5">
                    <a:lumMod val="40000"/>
                    <a:lumOff val="60000"/>
                  </a:schemeClr>
                </a:gs>
              </a:gsLst>
              <a:lin ang="2700000" scaled="1"/>
            </a:gradFill>
            <a:ln>
              <a:solidFill>
                <a:schemeClr val="bg1"/>
              </a:solidFill>
            </a:ln>
            <a:scene3d>
              <a:camera prst="orthographicFront"/>
              <a:lightRig rig="threePt" dir="t"/>
            </a:scene3d>
            <a:sp3d>
              <a:bevelT prst="convex"/>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IN" sz="1400" b="1" dirty="0">
                <a:solidFill>
                  <a:schemeClr val="bg1"/>
                </a:solidFill>
              </a:endParaRPr>
            </a:p>
          </p:txBody>
        </p:sp>
        <p:sp>
          <p:nvSpPr>
            <p:cNvPr id="25" name="Rectangle: Top Corners Rounded 24">
              <a:extLst>
                <a:ext uri="{FF2B5EF4-FFF2-40B4-BE49-F238E27FC236}">
                  <a16:creationId xmlns:a16="http://schemas.microsoft.com/office/drawing/2014/main" id="{DDA6E795-459C-EBA4-7968-6567133F2177}"/>
                </a:ext>
              </a:extLst>
            </p:cNvPr>
            <p:cNvSpPr/>
            <p:nvPr/>
          </p:nvSpPr>
          <p:spPr>
            <a:xfrm>
              <a:off x="9715203" y="1395880"/>
              <a:ext cx="1629306" cy="602827"/>
            </a:xfrm>
            <a:prstGeom prst="round2SameRect">
              <a:avLst/>
            </a:prstGeom>
            <a:gradFill>
              <a:gsLst>
                <a:gs pos="0">
                  <a:schemeClr val="accent3"/>
                </a:gs>
                <a:gs pos="96000">
                  <a:schemeClr val="accent5">
                    <a:lumMod val="40000"/>
                    <a:lumOff val="60000"/>
                  </a:schemeClr>
                </a:gs>
              </a:gsLst>
              <a:lin ang="2700000" scaled="1"/>
            </a:gradFill>
            <a:ln>
              <a:solidFill>
                <a:schemeClr val="bg1"/>
              </a:solidFill>
            </a:ln>
            <a:scene3d>
              <a:camera prst="orthographicFront"/>
              <a:lightRig rig="threePt" dir="t"/>
            </a:scene3d>
            <a:sp3d>
              <a:bevelT prst="convex"/>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Dimensionality </a:t>
              </a:r>
            </a:p>
            <a:p>
              <a:pPr algn="ctr"/>
              <a:r>
                <a:rPr lang="en-US" sz="1200" b="1" dirty="0">
                  <a:solidFill>
                    <a:schemeClr val="bg1"/>
                  </a:solidFill>
                </a:rPr>
                <a:t>Reduction</a:t>
              </a:r>
              <a:endParaRPr lang="en-IN" sz="1200" b="1" dirty="0">
                <a:solidFill>
                  <a:schemeClr val="bg1"/>
                </a:solidFill>
              </a:endParaRPr>
            </a:p>
          </p:txBody>
        </p:sp>
        <p:pic>
          <p:nvPicPr>
            <p:cNvPr id="22" name="Picture 21">
              <a:extLst>
                <a:ext uri="{FF2B5EF4-FFF2-40B4-BE49-F238E27FC236}">
                  <a16:creationId xmlns:a16="http://schemas.microsoft.com/office/drawing/2014/main" id="{8860CAAE-67DF-0A5B-E6F9-9680A68E2D4E}"/>
                </a:ext>
              </a:extLst>
            </p:cNvPr>
            <p:cNvPicPr>
              <a:picLocks noChangeAspect="1"/>
            </p:cNvPicPr>
            <p:nvPr/>
          </p:nvPicPr>
          <p:blipFill>
            <a:blip r:embed="rId5"/>
            <a:stretch>
              <a:fillRect/>
            </a:stretch>
          </p:blipFill>
          <p:spPr>
            <a:xfrm>
              <a:off x="9756035" y="2109608"/>
              <a:ext cx="1547642" cy="1169106"/>
            </a:xfrm>
            <a:prstGeom prst="rect">
              <a:avLst/>
            </a:prstGeom>
          </p:spPr>
        </p:pic>
        <p:sp>
          <p:nvSpPr>
            <p:cNvPr id="35" name="TextBox 34">
              <a:extLst>
                <a:ext uri="{FF2B5EF4-FFF2-40B4-BE49-F238E27FC236}">
                  <a16:creationId xmlns:a16="http://schemas.microsoft.com/office/drawing/2014/main" id="{E7CBE48A-49F8-1EDA-31AE-650A045956AC}"/>
                </a:ext>
              </a:extLst>
            </p:cNvPr>
            <p:cNvSpPr txBox="1"/>
            <p:nvPr/>
          </p:nvSpPr>
          <p:spPr>
            <a:xfrm>
              <a:off x="9562093" y="3579287"/>
              <a:ext cx="2317675" cy="954107"/>
            </a:xfrm>
            <a:prstGeom prst="rect">
              <a:avLst/>
            </a:prstGeom>
            <a:noFill/>
          </p:spPr>
          <p:txBody>
            <a:bodyPr wrap="square">
              <a:spAutoFit/>
            </a:bodyPr>
            <a:lstStyle/>
            <a:p>
              <a:pPr algn="l">
                <a:buFont typeface="Arial" panose="020B0604020202020204" pitchFamily="34" charset="0"/>
                <a:buChar char="•"/>
              </a:pPr>
              <a:r>
                <a:rPr lang="en-IN" sz="1400" b="1" dirty="0">
                  <a:solidFill>
                    <a:schemeClr val="bg1"/>
                  </a:solidFill>
                </a:rPr>
                <a:t> Image Retrieval</a:t>
              </a:r>
            </a:p>
            <a:p>
              <a:pPr algn="l">
                <a:buFont typeface="Arial" panose="020B0604020202020204" pitchFamily="34" charset="0"/>
                <a:buChar char="•"/>
              </a:pPr>
              <a:r>
                <a:rPr lang="en-IN" sz="1400" b="1" dirty="0">
                  <a:solidFill>
                    <a:schemeClr val="bg1"/>
                  </a:solidFill>
                </a:rPr>
                <a:t>  Gene Expression Analysis</a:t>
              </a:r>
            </a:p>
            <a:p>
              <a:pPr algn="l">
                <a:buFont typeface="Arial" panose="020B0604020202020204" pitchFamily="34" charset="0"/>
                <a:buChar char="•"/>
              </a:pPr>
              <a:r>
                <a:rPr lang="en-IN" sz="1400" b="1" dirty="0">
                  <a:solidFill>
                    <a:schemeClr val="bg1"/>
                  </a:solidFill>
                </a:rPr>
                <a:t> Intrusion Detection</a:t>
              </a:r>
            </a:p>
            <a:p>
              <a:pPr algn="l">
                <a:buFont typeface="Arial" panose="020B0604020202020204" pitchFamily="34" charset="0"/>
                <a:buChar char="•"/>
              </a:pPr>
              <a:r>
                <a:rPr lang="en-IN" sz="1400" b="1" dirty="0">
                  <a:solidFill>
                    <a:schemeClr val="bg1"/>
                  </a:solidFill>
                </a:rPr>
                <a:t> Neuroscience</a:t>
              </a:r>
            </a:p>
          </p:txBody>
        </p:sp>
      </p:grpSp>
      <p:grpSp>
        <p:nvGrpSpPr>
          <p:cNvPr id="39" name="Group 38">
            <a:extLst>
              <a:ext uri="{FF2B5EF4-FFF2-40B4-BE49-F238E27FC236}">
                <a16:creationId xmlns:a16="http://schemas.microsoft.com/office/drawing/2014/main" id="{E761B12B-8C34-E33A-0AB8-E912E95ACB42}"/>
              </a:ext>
            </a:extLst>
          </p:cNvPr>
          <p:cNvGrpSpPr/>
          <p:nvPr/>
        </p:nvGrpSpPr>
        <p:grpSpPr>
          <a:xfrm>
            <a:off x="6166779" y="1407033"/>
            <a:ext cx="2737546" cy="4696253"/>
            <a:chOff x="6166779" y="1407033"/>
            <a:chExt cx="2737546" cy="4696253"/>
          </a:xfrm>
        </p:grpSpPr>
        <p:sp>
          <p:nvSpPr>
            <p:cNvPr id="19" name="Flowchart: Alternate Process 18">
              <a:extLst>
                <a:ext uri="{FF2B5EF4-FFF2-40B4-BE49-F238E27FC236}">
                  <a16:creationId xmlns:a16="http://schemas.microsoft.com/office/drawing/2014/main" id="{1E01238B-B9FD-A361-4BBA-F9302E8B4FCA}"/>
                </a:ext>
              </a:extLst>
            </p:cNvPr>
            <p:cNvSpPr/>
            <p:nvPr/>
          </p:nvSpPr>
          <p:spPr>
            <a:xfrm>
              <a:off x="6166779" y="2009860"/>
              <a:ext cx="2737546" cy="4093426"/>
            </a:xfrm>
            <a:prstGeom prst="flowChartAlternateProcess">
              <a:avLst/>
            </a:prstGeom>
            <a:gradFill>
              <a:gsLst>
                <a:gs pos="0">
                  <a:schemeClr val="accent3"/>
                </a:gs>
                <a:gs pos="96000">
                  <a:schemeClr val="accent5">
                    <a:lumMod val="40000"/>
                    <a:lumOff val="60000"/>
                  </a:schemeClr>
                </a:gs>
              </a:gsLst>
              <a:lin ang="2700000" scaled="1"/>
            </a:gradFill>
            <a:ln>
              <a:solidFill>
                <a:schemeClr val="bg1"/>
              </a:solidFill>
            </a:ln>
            <a:scene3d>
              <a:camera prst="orthographicFront"/>
              <a:lightRig rig="threePt" dir="t"/>
            </a:scene3d>
            <a:sp3d>
              <a:bevelT prst="convex"/>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buFont typeface="Arial" panose="020B0604020202020204" pitchFamily="34" charset="0"/>
                <a:buChar char="•"/>
              </a:pPr>
              <a:endParaRPr lang="en-IN" sz="1400" b="1" dirty="0">
                <a:solidFill>
                  <a:schemeClr val="bg1"/>
                </a:solidFill>
              </a:endParaRPr>
            </a:p>
          </p:txBody>
        </p:sp>
        <p:sp>
          <p:nvSpPr>
            <p:cNvPr id="20" name="Rectangle: Top Corners Rounded 19">
              <a:extLst>
                <a:ext uri="{FF2B5EF4-FFF2-40B4-BE49-F238E27FC236}">
                  <a16:creationId xmlns:a16="http://schemas.microsoft.com/office/drawing/2014/main" id="{01D26C35-411B-3AAD-5A96-1625C2D5588F}"/>
                </a:ext>
              </a:extLst>
            </p:cNvPr>
            <p:cNvSpPr/>
            <p:nvPr/>
          </p:nvSpPr>
          <p:spPr>
            <a:xfrm>
              <a:off x="6739760" y="1407033"/>
              <a:ext cx="1629306" cy="602827"/>
            </a:xfrm>
            <a:prstGeom prst="round2SameRect">
              <a:avLst/>
            </a:prstGeom>
            <a:gradFill>
              <a:gsLst>
                <a:gs pos="0">
                  <a:schemeClr val="accent3"/>
                </a:gs>
                <a:gs pos="96000">
                  <a:schemeClr val="accent5">
                    <a:lumMod val="40000"/>
                    <a:lumOff val="60000"/>
                  </a:schemeClr>
                </a:gs>
              </a:gsLst>
              <a:lin ang="2700000" scaled="1"/>
            </a:gradFill>
            <a:ln>
              <a:solidFill>
                <a:schemeClr val="bg1"/>
              </a:solidFill>
            </a:ln>
            <a:scene3d>
              <a:camera prst="orthographicFront"/>
              <a:lightRig rig="threePt" dir="t"/>
            </a:scene3d>
            <a:sp3d>
              <a:bevelT prst="convex"/>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Clustering</a:t>
              </a:r>
              <a:endParaRPr lang="en-IN" sz="1200" b="1" dirty="0">
                <a:solidFill>
                  <a:schemeClr val="bg1"/>
                </a:solidFill>
              </a:endParaRPr>
            </a:p>
          </p:txBody>
        </p:sp>
        <p:pic>
          <p:nvPicPr>
            <p:cNvPr id="32" name="Picture 31">
              <a:extLst>
                <a:ext uri="{FF2B5EF4-FFF2-40B4-BE49-F238E27FC236}">
                  <a16:creationId xmlns:a16="http://schemas.microsoft.com/office/drawing/2014/main" id="{884446F0-EFA9-3058-2AAA-2075BA4A63DD}"/>
                </a:ext>
              </a:extLst>
            </p:cNvPr>
            <p:cNvPicPr>
              <a:picLocks noChangeAspect="1"/>
            </p:cNvPicPr>
            <p:nvPr/>
          </p:nvPicPr>
          <p:blipFill>
            <a:blip r:embed="rId6"/>
            <a:stretch>
              <a:fillRect/>
            </a:stretch>
          </p:blipFill>
          <p:spPr>
            <a:xfrm>
              <a:off x="6564931" y="2160781"/>
              <a:ext cx="1941241" cy="1128755"/>
            </a:xfrm>
            <a:prstGeom prst="rect">
              <a:avLst/>
            </a:prstGeom>
          </p:spPr>
        </p:pic>
        <p:sp>
          <p:nvSpPr>
            <p:cNvPr id="23" name="TextBox 22">
              <a:extLst>
                <a:ext uri="{FF2B5EF4-FFF2-40B4-BE49-F238E27FC236}">
                  <a16:creationId xmlns:a16="http://schemas.microsoft.com/office/drawing/2014/main" id="{8B03BF91-98C0-FE5E-D2F6-642F610BDD9D}"/>
                </a:ext>
              </a:extLst>
            </p:cNvPr>
            <p:cNvSpPr txBox="1"/>
            <p:nvPr/>
          </p:nvSpPr>
          <p:spPr>
            <a:xfrm>
              <a:off x="6527176" y="3720656"/>
              <a:ext cx="2317675" cy="954107"/>
            </a:xfrm>
            <a:prstGeom prst="rect">
              <a:avLst/>
            </a:prstGeom>
            <a:noFill/>
          </p:spPr>
          <p:txBody>
            <a:bodyPr wrap="square">
              <a:spAutoFit/>
            </a:bodyPr>
            <a:lstStyle/>
            <a:p>
              <a:pPr algn="l">
                <a:buFont typeface="Arial" panose="020B0604020202020204" pitchFamily="34" charset="0"/>
                <a:buChar char="•"/>
              </a:pPr>
              <a:r>
                <a:rPr lang="en-IN" sz="1400" b="1" dirty="0">
                  <a:solidFill>
                    <a:schemeClr val="bg1"/>
                  </a:solidFill>
                </a:rPr>
                <a:t> Customer segmentation</a:t>
              </a:r>
            </a:p>
            <a:p>
              <a:pPr algn="l">
                <a:buFont typeface="Arial" panose="020B0604020202020204" pitchFamily="34" charset="0"/>
                <a:buChar char="•"/>
              </a:pPr>
              <a:r>
                <a:rPr lang="en-IN" sz="1400" b="1" dirty="0">
                  <a:solidFill>
                    <a:schemeClr val="bg1"/>
                  </a:solidFill>
                </a:rPr>
                <a:t> Document clustering</a:t>
              </a:r>
            </a:p>
            <a:p>
              <a:pPr algn="l">
                <a:buFont typeface="Arial" panose="020B0604020202020204" pitchFamily="34" charset="0"/>
                <a:buChar char="•"/>
              </a:pPr>
              <a:r>
                <a:rPr lang="en-IN" sz="1400" b="1" dirty="0">
                  <a:solidFill>
                    <a:schemeClr val="bg1"/>
                  </a:solidFill>
                </a:rPr>
                <a:t> Image Segmentation/    	Recognition</a:t>
              </a:r>
            </a:p>
          </p:txBody>
        </p:sp>
      </p:grpSp>
      <p:sp>
        <p:nvSpPr>
          <p:cNvPr id="41" name="Rectangle 40">
            <a:extLst>
              <a:ext uri="{FF2B5EF4-FFF2-40B4-BE49-F238E27FC236}">
                <a16:creationId xmlns:a16="http://schemas.microsoft.com/office/drawing/2014/main" id="{3190B038-D332-5CFF-FE03-9321A119C50D}"/>
              </a:ext>
            </a:extLst>
          </p:cNvPr>
          <p:cNvSpPr/>
          <p:nvPr/>
        </p:nvSpPr>
        <p:spPr>
          <a:xfrm>
            <a:off x="1920689" y="673725"/>
            <a:ext cx="2257301" cy="646331"/>
          </a:xfrm>
          <a:prstGeom prst="rect">
            <a:avLst/>
          </a:prstGeom>
          <a:noFill/>
        </p:spPr>
        <p:txBody>
          <a:bodyPr wrap="square" lIns="91440" tIns="45720" rIns="91440" bIns="45720">
            <a:spAutoFit/>
          </a:bodyPr>
          <a:lstStyle/>
          <a:p>
            <a:pPr algn="ctr"/>
            <a:r>
              <a:rPr lang="en-US" sz="3600" b="0" u="sng"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Supervised</a:t>
            </a:r>
          </a:p>
        </p:txBody>
      </p:sp>
      <p:sp>
        <p:nvSpPr>
          <p:cNvPr id="43" name="Rectangle 42">
            <a:extLst>
              <a:ext uri="{FF2B5EF4-FFF2-40B4-BE49-F238E27FC236}">
                <a16:creationId xmlns:a16="http://schemas.microsoft.com/office/drawing/2014/main" id="{AF8DCFF9-926F-052D-0B2C-2119B9812C5F}"/>
              </a:ext>
            </a:extLst>
          </p:cNvPr>
          <p:cNvSpPr/>
          <p:nvPr/>
        </p:nvSpPr>
        <p:spPr>
          <a:xfrm>
            <a:off x="7421322" y="673724"/>
            <a:ext cx="2812821" cy="646331"/>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3600" b="1" u="sng" cap="none" spc="0" dirty="0">
                <a:ln/>
                <a:solidFill>
                  <a:schemeClr val="accent4"/>
                </a:solidFill>
                <a:effectLst/>
              </a:rPr>
              <a:t>Unsupervised</a:t>
            </a:r>
          </a:p>
        </p:txBody>
      </p:sp>
    </p:spTree>
    <p:extLst>
      <p:ext uri="{BB962C8B-B14F-4D97-AF65-F5344CB8AC3E}">
        <p14:creationId xmlns:p14="http://schemas.microsoft.com/office/powerpoint/2010/main" val="740213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1000"/>
                                        <p:tgtEl>
                                          <p:spTgt spid="41"/>
                                        </p:tgtEl>
                                      </p:cBhvr>
                                    </p:animEffect>
                                    <p:anim calcmode="lin" valueType="num">
                                      <p:cBhvr>
                                        <p:cTn id="8" dur="1000" fill="hold"/>
                                        <p:tgtEl>
                                          <p:spTgt spid="41"/>
                                        </p:tgtEl>
                                        <p:attrNameLst>
                                          <p:attrName>ppt_x</p:attrName>
                                        </p:attrNameLst>
                                      </p:cBhvr>
                                      <p:tavLst>
                                        <p:tav tm="0">
                                          <p:val>
                                            <p:strVal val="#ppt_x"/>
                                          </p:val>
                                        </p:tav>
                                        <p:tav tm="100000">
                                          <p:val>
                                            <p:strVal val="#ppt_x"/>
                                          </p:val>
                                        </p:tav>
                                      </p:tavLst>
                                    </p:anim>
                                    <p:anim calcmode="lin" valueType="num">
                                      <p:cBhvr>
                                        <p:cTn id="9" dur="1000" fill="hold"/>
                                        <p:tgtEl>
                                          <p:spTgt spid="41"/>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6"/>
                                        </p:tgtEl>
                                        <p:attrNameLst>
                                          <p:attrName>style.visibility</p:attrName>
                                        </p:attrNameLst>
                                      </p:cBhvr>
                                      <p:to>
                                        <p:strVal val="visible"/>
                                      </p:to>
                                    </p:set>
                                    <p:animEffect transition="in" filter="fade">
                                      <p:cBhvr>
                                        <p:cTn id="14" dur="1000"/>
                                        <p:tgtEl>
                                          <p:spTgt spid="26"/>
                                        </p:tgtEl>
                                      </p:cBhvr>
                                    </p:animEffect>
                                    <p:anim calcmode="lin" valueType="num">
                                      <p:cBhvr>
                                        <p:cTn id="15" dur="1000" fill="hold"/>
                                        <p:tgtEl>
                                          <p:spTgt spid="26"/>
                                        </p:tgtEl>
                                        <p:attrNameLst>
                                          <p:attrName>ppt_x</p:attrName>
                                        </p:attrNameLst>
                                      </p:cBhvr>
                                      <p:tavLst>
                                        <p:tav tm="0">
                                          <p:val>
                                            <p:strVal val="#ppt_x"/>
                                          </p:val>
                                        </p:tav>
                                        <p:tav tm="100000">
                                          <p:val>
                                            <p:strVal val="#ppt_x"/>
                                          </p:val>
                                        </p:tav>
                                      </p:tavLst>
                                    </p:anim>
                                    <p:anim calcmode="lin" valueType="num">
                                      <p:cBhvr>
                                        <p:cTn id="16"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42"/>
                                        </p:tgtEl>
                                        <p:attrNameLst>
                                          <p:attrName>style.visibility</p:attrName>
                                        </p:attrNameLst>
                                      </p:cBhvr>
                                      <p:to>
                                        <p:strVal val="visible"/>
                                      </p:to>
                                    </p:set>
                                    <p:animEffect transition="in" filter="fade">
                                      <p:cBhvr>
                                        <p:cTn id="21" dur="1000"/>
                                        <p:tgtEl>
                                          <p:spTgt spid="42"/>
                                        </p:tgtEl>
                                      </p:cBhvr>
                                    </p:animEffect>
                                    <p:anim calcmode="lin" valueType="num">
                                      <p:cBhvr>
                                        <p:cTn id="22" dur="1000" fill="hold"/>
                                        <p:tgtEl>
                                          <p:spTgt spid="42"/>
                                        </p:tgtEl>
                                        <p:attrNameLst>
                                          <p:attrName>ppt_x</p:attrName>
                                        </p:attrNameLst>
                                      </p:cBhvr>
                                      <p:tavLst>
                                        <p:tav tm="0">
                                          <p:val>
                                            <p:strVal val="#ppt_x"/>
                                          </p:val>
                                        </p:tav>
                                        <p:tav tm="100000">
                                          <p:val>
                                            <p:strVal val="#ppt_x"/>
                                          </p:val>
                                        </p:tav>
                                      </p:tavLst>
                                    </p:anim>
                                    <p:anim calcmode="lin" valueType="num">
                                      <p:cBhvr>
                                        <p:cTn id="23" dur="1000" fill="hold"/>
                                        <p:tgtEl>
                                          <p:spTgt spid="42"/>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43"/>
                                        </p:tgtEl>
                                        <p:attrNameLst>
                                          <p:attrName>style.visibility</p:attrName>
                                        </p:attrNameLst>
                                      </p:cBhvr>
                                      <p:to>
                                        <p:strVal val="visible"/>
                                      </p:to>
                                    </p:set>
                                    <p:animEffect transition="in" filter="fade">
                                      <p:cBhvr>
                                        <p:cTn id="28" dur="1000"/>
                                        <p:tgtEl>
                                          <p:spTgt spid="43"/>
                                        </p:tgtEl>
                                      </p:cBhvr>
                                    </p:animEffect>
                                    <p:anim calcmode="lin" valueType="num">
                                      <p:cBhvr>
                                        <p:cTn id="29" dur="1000" fill="hold"/>
                                        <p:tgtEl>
                                          <p:spTgt spid="43"/>
                                        </p:tgtEl>
                                        <p:attrNameLst>
                                          <p:attrName>ppt_x</p:attrName>
                                        </p:attrNameLst>
                                      </p:cBhvr>
                                      <p:tavLst>
                                        <p:tav tm="0">
                                          <p:val>
                                            <p:strVal val="#ppt_x"/>
                                          </p:val>
                                        </p:tav>
                                        <p:tav tm="100000">
                                          <p:val>
                                            <p:strVal val="#ppt_x"/>
                                          </p:val>
                                        </p:tav>
                                      </p:tavLst>
                                    </p:anim>
                                    <p:anim calcmode="lin" valueType="num">
                                      <p:cBhvr>
                                        <p:cTn id="30" dur="1000" fill="hold"/>
                                        <p:tgtEl>
                                          <p:spTgt spid="43"/>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39"/>
                                        </p:tgtEl>
                                        <p:attrNameLst>
                                          <p:attrName>style.visibility</p:attrName>
                                        </p:attrNameLst>
                                      </p:cBhvr>
                                      <p:to>
                                        <p:strVal val="visible"/>
                                      </p:to>
                                    </p:set>
                                    <p:animEffect transition="in" filter="fade">
                                      <p:cBhvr>
                                        <p:cTn id="35" dur="1000"/>
                                        <p:tgtEl>
                                          <p:spTgt spid="39"/>
                                        </p:tgtEl>
                                      </p:cBhvr>
                                    </p:animEffect>
                                    <p:anim calcmode="lin" valueType="num">
                                      <p:cBhvr>
                                        <p:cTn id="36" dur="1000" fill="hold"/>
                                        <p:tgtEl>
                                          <p:spTgt spid="39"/>
                                        </p:tgtEl>
                                        <p:attrNameLst>
                                          <p:attrName>ppt_x</p:attrName>
                                        </p:attrNameLst>
                                      </p:cBhvr>
                                      <p:tavLst>
                                        <p:tav tm="0">
                                          <p:val>
                                            <p:strVal val="#ppt_x"/>
                                          </p:val>
                                        </p:tav>
                                        <p:tav tm="100000">
                                          <p:val>
                                            <p:strVal val="#ppt_x"/>
                                          </p:val>
                                        </p:tav>
                                      </p:tavLst>
                                    </p:anim>
                                    <p:anim calcmode="lin" valueType="num">
                                      <p:cBhvr>
                                        <p:cTn id="37" dur="1000" fill="hold"/>
                                        <p:tgtEl>
                                          <p:spTgt spid="39"/>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40"/>
                                        </p:tgtEl>
                                        <p:attrNameLst>
                                          <p:attrName>style.visibility</p:attrName>
                                        </p:attrNameLst>
                                      </p:cBhvr>
                                      <p:to>
                                        <p:strVal val="visible"/>
                                      </p:to>
                                    </p:set>
                                    <p:animEffect transition="in" filter="fade">
                                      <p:cBhvr>
                                        <p:cTn id="42" dur="1000"/>
                                        <p:tgtEl>
                                          <p:spTgt spid="40"/>
                                        </p:tgtEl>
                                      </p:cBhvr>
                                    </p:animEffect>
                                    <p:anim calcmode="lin" valueType="num">
                                      <p:cBhvr>
                                        <p:cTn id="43" dur="1000" fill="hold"/>
                                        <p:tgtEl>
                                          <p:spTgt spid="40"/>
                                        </p:tgtEl>
                                        <p:attrNameLst>
                                          <p:attrName>ppt_x</p:attrName>
                                        </p:attrNameLst>
                                      </p:cBhvr>
                                      <p:tavLst>
                                        <p:tav tm="0">
                                          <p:val>
                                            <p:strVal val="#ppt_x"/>
                                          </p:val>
                                        </p:tav>
                                        <p:tav tm="100000">
                                          <p:val>
                                            <p:strVal val="#ppt_x"/>
                                          </p:val>
                                        </p:tav>
                                      </p:tavLst>
                                    </p:anim>
                                    <p:anim calcmode="lin" valueType="num">
                                      <p:cBhvr>
                                        <p:cTn id="44" dur="1000" fill="hold"/>
                                        <p:tgtEl>
                                          <p:spTgt spid="4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43"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EFD0B3D-2E2B-FE02-684B-1B4B7BC6452F}"/>
              </a:ext>
            </a:extLst>
          </p:cNvPr>
          <p:cNvSpPr txBox="1"/>
          <p:nvPr/>
        </p:nvSpPr>
        <p:spPr>
          <a:xfrm>
            <a:off x="483219" y="1120676"/>
            <a:ext cx="11032273" cy="5632311"/>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2400" dirty="0">
                <a:solidFill>
                  <a:srgbClr val="FFC000"/>
                </a:solidFill>
                <a:latin typeface="Corbel" panose="020B0503020204020204" pitchFamily="34" charset="0"/>
              </a:rPr>
              <a:t>Reinforcement Learning</a:t>
            </a:r>
            <a:endParaRPr kumimoji="0" lang="en-US" sz="2400" b="0" i="0" u="none" strike="noStrike" kern="1200" cap="none" spc="0" normalizeH="0" baseline="0" noProof="0" dirty="0">
              <a:ln>
                <a:noFill/>
              </a:ln>
              <a:solidFill>
                <a:srgbClr val="FFC000"/>
              </a:solidFill>
              <a:effectLst/>
              <a:uLnTx/>
              <a:uFillTx/>
              <a:latin typeface="Corbel" panose="020B0503020204020204" pitchFamily="34" charset="0"/>
              <a:ea typeface="+mn-ea"/>
              <a:cs typeface="+mn-cs"/>
            </a:endParaRPr>
          </a:p>
          <a:p>
            <a:pPr marL="342900" indent="-342900">
              <a:buFont typeface="Arial" panose="020B0604020202020204" pitchFamily="34" charset="0"/>
              <a:buChar char="•"/>
              <a:defRPr/>
            </a:pPr>
            <a:r>
              <a:rPr lang="en-US" sz="2400" dirty="0">
                <a:solidFill>
                  <a:prstClr val="white"/>
                </a:solidFill>
                <a:latin typeface="Corbel" panose="020B0503020204020204" pitchFamily="34" charset="0"/>
              </a:rPr>
              <a:t>Reinforcement Learning is a feedback-based Machine learning technique in which an agent learns to behave in an environment by performing the actions and seeing the results of actions. </a:t>
            </a:r>
          </a:p>
          <a:p>
            <a:pPr marL="342900" indent="-342900">
              <a:buFont typeface="Arial" panose="020B0604020202020204" pitchFamily="34" charset="0"/>
              <a:buChar char="•"/>
              <a:defRPr/>
            </a:pPr>
            <a:r>
              <a:rPr lang="en-US" sz="2400" dirty="0">
                <a:solidFill>
                  <a:prstClr val="white"/>
                </a:solidFill>
                <a:latin typeface="Corbel" panose="020B0503020204020204" pitchFamily="34" charset="0"/>
              </a:rPr>
              <a:t>For each good action, the agent gets positive feedback, and for each bad action, the agent gets negative feedback or penalty.</a:t>
            </a:r>
          </a:p>
          <a:p>
            <a:pPr marL="342900" indent="-342900">
              <a:buFont typeface="Arial" panose="020B0604020202020204" pitchFamily="34" charset="0"/>
              <a:buChar char="•"/>
              <a:defRPr/>
            </a:pPr>
            <a:r>
              <a:rPr lang="en-US" sz="2400" dirty="0">
                <a:solidFill>
                  <a:prstClr val="white"/>
                </a:solidFill>
                <a:latin typeface="Corbel" panose="020B0503020204020204" pitchFamily="34" charset="0"/>
              </a:rPr>
              <a:t>In Reinforcement Learning, the agent learns automatically using feedbacks without any labeled data, unlike supervised learning.</a:t>
            </a:r>
          </a:p>
          <a:p>
            <a:pPr marL="342900" indent="-342900">
              <a:buFont typeface="Arial" panose="020B0604020202020204" pitchFamily="34" charset="0"/>
              <a:buChar char="•"/>
              <a:defRPr/>
            </a:pPr>
            <a:r>
              <a:rPr lang="en-US" sz="2400" dirty="0">
                <a:solidFill>
                  <a:prstClr val="white"/>
                </a:solidFill>
                <a:latin typeface="Corbel" panose="020B0503020204020204" pitchFamily="34" charset="0"/>
              </a:rPr>
              <a:t>Since there is no labeled data, so the agent is bound to learn by its experience only.</a:t>
            </a:r>
          </a:p>
          <a:p>
            <a:pPr marL="342900" indent="-342900">
              <a:buFont typeface="Arial" panose="020B0604020202020204" pitchFamily="34" charset="0"/>
              <a:buChar char="•"/>
              <a:defRPr/>
            </a:pPr>
            <a:r>
              <a:rPr lang="en-US" sz="2400" dirty="0">
                <a:solidFill>
                  <a:prstClr val="white"/>
                </a:solidFill>
                <a:latin typeface="Corbel" panose="020B0503020204020204" pitchFamily="34" charset="0"/>
              </a:rPr>
              <a:t>RL solves a specific type of problem where the goal is long-term, such as game-playing</a:t>
            </a:r>
          </a:p>
          <a:p>
            <a:pPr marL="342900" indent="-342900">
              <a:buFont typeface="Arial" panose="020B0604020202020204" pitchFamily="34" charset="0"/>
              <a:buChar char="•"/>
              <a:defRPr/>
            </a:pPr>
            <a:r>
              <a:rPr lang="en-US" sz="2400" b="0" i="0" dirty="0">
                <a:effectLst/>
                <a:latin typeface="inter-regular"/>
              </a:rPr>
              <a:t>The agent interacts with the environment and explores it by itself. </a:t>
            </a:r>
          </a:p>
          <a:p>
            <a:pPr marL="342900" indent="-342900">
              <a:buFont typeface="Arial" panose="020B0604020202020204" pitchFamily="34" charset="0"/>
              <a:buChar char="•"/>
              <a:defRPr/>
            </a:pPr>
            <a:r>
              <a:rPr lang="en-US" sz="2400" b="0" i="0" dirty="0">
                <a:effectLst/>
                <a:latin typeface="inter-regular"/>
              </a:rPr>
              <a:t>The primary goal of an agent in reinforcement learning is to improve the performance by getting the maximum positive rewards.</a:t>
            </a:r>
          </a:p>
          <a:p>
            <a:pPr>
              <a:defRPr/>
            </a:pPr>
            <a:endParaRPr lang="en-US" sz="2400" dirty="0">
              <a:solidFill>
                <a:prstClr val="white"/>
              </a:solidFill>
              <a:latin typeface="Corbel" panose="020B0503020204020204" pitchFamily="34" charset="0"/>
            </a:endParaRPr>
          </a:p>
        </p:txBody>
      </p:sp>
      <p:sp>
        <p:nvSpPr>
          <p:cNvPr id="4" name="TextBox 3">
            <a:extLst>
              <a:ext uri="{FF2B5EF4-FFF2-40B4-BE49-F238E27FC236}">
                <a16:creationId xmlns:a16="http://schemas.microsoft.com/office/drawing/2014/main" id="{69BC7A4F-DC5A-F8A4-5B88-447650294DBF}"/>
              </a:ext>
            </a:extLst>
          </p:cNvPr>
          <p:cNvSpPr txBox="1"/>
          <p:nvPr/>
        </p:nvSpPr>
        <p:spPr>
          <a:xfrm>
            <a:off x="377361" y="157280"/>
            <a:ext cx="9694686" cy="602827"/>
          </a:xfrm>
          <a:prstGeom prst="rect">
            <a:avLst/>
          </a:prstGeom>
        </p:spPr>
        <p:txBody>
          <a:bodyPr vert="horz" lIns="91440" tIns="45720" rIns="91440" bIns="45720" rtlCol="0" anchor="ctr">
            <a:noAutofit/>
          </a:bodyPr>
          <a:lstStyle/>
          <a:p>
            <a:pPr marL="0" marR="0" lvl="0" indent="0" algn="l" defTabSz="457200" rtl="0" eaLnBrk="1" fontAlgn="auto" latinLnBrk="0" hangingPunct="1">
              <a:lnSpc>
                <a:spcPct val="100000"/>
              </a:lnSpc>
              <a:spcBef>
                <a:spcPct val="0"/>
              </a:spcBef>
              <a:spcAft>
                <a:spcPts val="600"/>
              </a:spcAft>
              <a:buClrTx/>
              <a:buSzTx/>
              <a:buFontTx/>
              <a:buNone/>
              <a:tabLst/>
              <a:defRPr/>
            </a:pPr>
            <a:r>
              <a:rPr lang="en-US" sz="3600" b="1" dirty="0">
                <a:gradFill flip="none" rotWithShape="1">
                  <a:gsLst>
                    <a:gs pos="28000">
                      <a:prstClr val="white">
                        <a:lumMod val="93000"/>
                      </a:prstClr>
                    </a:gs>
                    <a:gs pos="0">
                      <a:prstClr val="black">
                        <a:lumMod val="25000"/>
                        <a:lumOff val="75000"/>
                      </a:prstClr>
                    </a:gs>
                    <a:gs pos="100000">
                      <a:srgbClr val="EBEBEB">
                        <a:lumMod val="0"/>
                        <a:lumOff val="100000"/>
                      </a:srgbClr>
                    </a:gs>
                  </a:gsLst>
                  <a:lin ang="4800000" scaled="0"/>
                  <a:tileRect/>
                </a:gradFill>
                <a:latin typeface="Corbel" panose="020B0503020204020204" pitchFamily="34" charset="0"/>
              </a:rPr>
              <a:t>Types of Machine Learning Algorithms contd.</a:t>
            </a:r>
            <a:endParaRPr kumimoji="0" lang="en-US" sz="3600" b="1" i="0" u="none" strike="noStrike" kern="1200" cap="none" spc="0" normalizeH="0" baseline="0" noProof="0" dirty="0">
              <a:ln>
                <a:noFill/>
              </a:ln>
              <a:gradFill flip="none" rotWithShape="1">
                <a:gsLst>
                  <a:gs pos="28000">
                    <a:prstClr val="white">
                      <a:lumMod val="93000"/>
                    </a:prstClr>
                  </a:gs>
                  <a:gs pos="0">
                    <a:prstClr val="black">
                      <a:lumMod val="25000"/>
                      <a:lumOff val="75000"/>
                    </a:prstClr>
                  </a:gs>
                  <a:gs pos="100000">
                    <a:srgbClr val="EBEBEB">
                      <a:lumMod val="0"/>
                      <a:lumOff val="100000"/>
                    </a:srgbClr>
                  </a:gs>
                </a:gsLst>
                <a:lin ang="4800000" scaled="0"/>
                <a:tileRect/>
              </a:gradFill>
              <a:effectLst/>
              <a:uLnTx/>
              <a:uFillTx/>
              <a:latin typeface="Corbel" panose="020B0503020204020204" pitchFamily="34" charset="0"/>
              <a:ea typeface="+mn-ea"/>
              <a:cs typeface="+mn-cs"/>
            </a:endParaRPr>
          </a:p>
        </p:txBody>
      </p:sp>
    </p:spTree>
    <p:extLst>
      <p:ext uri="{BB962C8B-B14F-4D97-AF65-F5344CB8AC3E}">
        <p14:creationId xmlns:p14="http://schemas.microsoft.com/office/powerpoint/2010/main" val="16707371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EFD0B3D-2E2B-FE02-684B-1B4B7BC6452F}"/>
              </a:ext>
            </a:extLst>
          </p:cNvPr>
          <p:cNvSpPr txBox="1"/>
          <p:nvPr/>
        </p:nvSpPr>
        <p:spPr>
          <a:xfrm>
            <a:off x="483219" y="1120676"/>
            <a:ext cx="11032273" cy="5262979"/>
          </a:xfrm>
          <a:prstGeom prst="rect">
            <a:avLst/>
          </a:prstGeom>
          <a:noFill/>
        </p:spPr>
        <p:txBody>
          <a:bodyPr wrap="square">
            <a:spAutoFit/>
          </a:bodyPr>
          <a:lstStyle/>
          <a:p>
            <a:pPr>
              <a:defRPr/>
            </a:pPr>
            <a:r>
              <a:rPr lang="en-US" sz="2400" dirty="0">
                <a:solidFill>
                  <a:srgbClr val="FFC000"/>
                </a:solidFill>
                <a:latin typeface="Corbel" panose="020B0503020204020204" pitchFamily="34" charset="0"/>
              </a:rPr>
              <a:t>Key Features of Reinforcement Learning</a:t>
            </a:r>
          </a:p>
          <a:p>
            <a:pPr algn="just">
              <a:buFont typeface="Arial" panose="020B0604020202020204" pitchFamily="34" charset="0"/>
              <a:buChar char="•"/>
            </a:pPr>
            <a:r>
              <a:rPr lang="en-US" sz="2400" dirty="0">
                <a:solidFill>
                  <a:prstClr val="white"/>
                </a:solidFill>
                <a:latin typeface="Corbel" panose="020B0503020204020204" pitchFamily="34" charset="0"/>
              </a:rPr>
              <a:t>In RL, the agent is not instructed about the environment and what actions need to be taken.</a:t>
            </a:r>
          </a:p>
          <a:p>
            <a:pPr algn="just">
              <a:buFont typeface="Arial" panose="020B0604020202020204" pitchFamily="34" charset="0"/>
              <a:buChar char="•"/>
            </a:pPr>
            <a:r>
              <a:rPr lang="en-US" sz="2400" dirty="0">
                <a:solidFill>
                  <a:prstClr val="white"/>
                </a:solidFill>
                <a:latin typeface="Corbel" panose="020B0503020204020204" pitchFamily="34" charset="0"/>
              </a:rPr>
              <a:t>It is based on the hit and trial process.</a:t>
            </a:r>
          </a:p>
          <a:p>
            <a:pPr algn="just">
              <a:buFont typeface="Arial" panose="020B0604020202020204" pitchFamily="34" charset="0"/>
              <a:buChar char="•"/>
            </a:pPr>
            <a:r>
              <a:rPr lang="en-US" sz="2400" dirty="0">
                <a:solidFill>
                  <a:prstClr val="white"/>
                </a:solidFill>
                <a:latin typeface="Corbel" panose="020B0503020204020204" pitchFamily="34" charset="0"/>
              </a:rPr>
              <a:t>The agent takes the next action and changes states according to the feedback of the previous action.</a:t>
            </a:r>
          </a:p>
          <a:p>
            <a:pPr algn="just">
              <a:buFont typeface="Arial" panose="020B0604020202020204" pitchFamily="34" charset="0"/>
              <a:buChar char="•"/>
            </a:pPr>
            <a:r>
              <a:rPr lang="en-US" sz="2400" dirty="0">
                <a:solidFill>
                  <a:prstClr val="white"/>
                </a:solidFill>
                <a:latin typeface="Corbel" panose="020B0503020204020204" pitchFamily="34" charset="0"/>
              </a:rPr>
              <a:t>The agent may get a delayed reward.</a:t>
            </a:r>
          </a:p>
          <a:p>
            <a:pPr algn="just">
              <a:buFont typeface="Arial" panose="020B0604020202020204" pitchFamily="34" charset="0"/>
              <a:buChar char="•"/>
            </a:pPr>
            <a:r>
              <a:rPr lang="en-US" sz="2400" dirty="0">
                <a:solidFill>
                  <a:prstClr val="white"/>
                </a:solidFill>
                <a:latin typeface="Corbel" panose="020B0503020204020204" pitchFamily="34" charset="0"/>
              </a:rPr>
              <a:t>The environment is stochastic, and the agent needs to explore it to reach to get the maximum positive rewards.</a:t>
            </a:r>
          </a:p>
          <a:p>
            <a:pPr>
              <a:defRPr/>
            </a:pPr>
            <a:endParaRPr lang="en-US" sz="2400" dirty="0">
              <a:solidFill>
                <a:prstClr val="white"/>
              </a:solidFill>
              <a:latin typeface="Corbel" panose="020B0503020204020204" pitchFamily="34" charset="0"/>
            </a:endParaRPr>
          </a:p>
          <a:p>
            <a:pPr>
              <a:defRPr/>
            </a:pPr>
            <a:r>
              <a:rPr lang="en-US" sz="2400" dirty="0">
                <a:solidFill>
                  <a:prstClr val="white"/>
                </a:solidFill>
                <a:latin typeface="Corbel" panose="020B0503020204020204" pitchFamily="34" charset="0"/>
              </a:rPr>
              <a:t>RL is a core part of Artificial intelligence, and all AI agent works on the concept of reinforcement learning. Here we do not need to pre-program the agent, as it learns from its own experience without any human intervention.</a:t>
            </a:r>
          </a:p>
          <a:p>
            <a:pPr>
              <a:defRPr/>
            </a:pPr>
            <a:endParaRPr lang="en-US" sz="2400" dirty="0">
              <a:solidFill>
                <a:prstClr val="white"/>
              </a:solidFill>
              <a:latin typeface="Corbel" panose="020B0503020204020204" pitchFamily="34" charset="0"/>
            </a:endParaRPr>
          </a:p>
        </p:txBody>
      </p:sp>
      <p:sp>
        <p:nvSpPr>
          <p:cNvPr id="4" name="TextBox 3">
            <a:extLst>
              <a:ext uri="{FF2B5EF4-FFF2-40B4-BE49-F238E27FC236}">
                <a16:creationId xmlns:a16="http://schemas.microsoft.com/office/drawing/2014/main" id="{69BC7A4F-DC5A-F8A4-5B88-447650294DBF}"/>
              </a:ext>
            </a:extLst>
          </p:cNvPr>
          <p:cNvSpPr txBox="1"/>
          <p:nvPr/>
        </p:nvSpPr>
        <p:spPr>
          <a:xfrm>
            <a:off x="377361" y="157280"/>
            <a:ext cx="9694686" cy="602827"/>
          </a:xfrm>
          <a:prstGeom prst="rect">
            <a:avLst/>
          </a:prstGeom>
        </p:spPr>
        <p:txBody>
          <a:bodyPr vert="horz" lIns="91440" tIns="45720" rIns="91440" bIns="45720" rtlCol="0" anchor="ctr">
            <a:noAutofit/>
          </a:bodyPr>
          <a:lstStyle/>
          <a:p>
            <a:pPr marL="0" marR="0" lvl="0" indent="0" algn="l" defTabSz="457200" rtl="0" eaLnBrk="1" fontAlgn="auto" latinLnBrk="0" hangingPunct="1">
              <a:lnSpc>
                <a:spcPct val="100000"/>
              </a:lnSpc>
              <a:spcBef>
                <a:spcPct val="0"/>
              </a:spcBef>
              <a:spcAft>
                <a:spcPts val="600"/>
              </a:spcAft>
              <a:buClrTx/>
              <a:buSzTx/>
              <a:buFontTx/>
              <a:buNone/>
              <a:tabLst/>
              <a:defRPr/>
            </a:pPr>
            <a:r>
              <a:rPr lang="en-US" sz="3600" b="1" dirty="0">
                <a:gradFill flip="none" rotWithShape="1">
                  <a:gsLst>
                    <a:gs pos="28000">
                      <a:prstClr val="white">
                        <a:lumMod val="93000"/>
                      </a:prstClr>
                    </a:gs>
                    <a:gs pos="0">
                      <a:prstClr val="black">
                        <a:lumMod val="25000"/>
                        <a:lumOff val="75000"/>
                      </a:prstClr>
                    </a:gs>
                    <a:gs pos="100000">
                      <a:srgbClr val="EBEBEB">
                        <a:lumMod val="0"/>
                        <a:lumOff val="100000"/>
                      </a:srgbClr>
                    </a:gs>
                  </a:gsLst>
                  <a:lin ang="4800000" scaled="0"/>
                  <a:tileRect/>
                </a:gradFill>
                <a:latin typeface="Corbel" panose="020B0503020204020204" pitchFamily="34" charset="0"/>
              </a:rPr>
              <a:t>Types of Machine Learning Algorithms contd.</a:t>
            </a:r>
            <a:endParaRPr kumimoji="0" lang="en-US" sz="3600" b="1" i="0" u="none" strike="noStrike" kern="1200" cap="none" spc="0" normalizeH="0" baseline="0" noProof="0" dirty="0">
              <a:ln>
                <a:noFill/>
              </a:ln>
              <a:gradFill flip="none" rotWithShape="1">
                <a:gsLst>
                  <a:gs pos="28000">
                    <a:prstClr val="white">
                      <a:lumMod val="93000"/>
                    </a:prstClr>
                  </a:gs>
                  <a:gs pos="0">
                    <a:prstClr val="black">
                      <a:lumMod val="25000"/>
                      <a:lumOff val="75000"/>
                    </a:prstClr>
                  </a:gs>
                  <a:gs pos="100000">
                    <a:srgbClr val="EBEBEB">
                      <a:lumMod val="0"/>
                      <a:lumOff val="100000"/>
                    </a:srgbClr>
                  </a:gs>
                </a:gsLst>
                <a:lin ang="4800000" scaled="0"/>
                <a:tileRect/>
              </a:gradFill>
              <a:effectLst/>
              <a:uLnTx/>
              <a:uFillTx/>
              <a:latin typeface="Corbel" panose="020B0503020204020204" pitchFamily="34" charset="0"/>
              <a:ea typeface="+mn-ea"/>
              <a:cs typeface="+mn-cs"/>
            </a:endParaRPr>
          </a:p>
        </p:txBody>
      </p:sp>
    </p:spTree>
    <p:extLst>
      <p:ext uri="{BB962C8B-B14F-4D97-AF65-F5344CB8AC3E}">
        <p14:creationId xmlns:p14="http://schemas.microsoft.com/office/powerpoint/2010/main" val="25567461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bg1">
                <a:lumMod val="25000"/>
              </a:schemeClr>
            </a:gs>
            <a:gs pos="70000">
              <a:srgbClr val="0D0D0D"/>
            </a:gs>
            <a:gs pos="96000">
              <a:schemeClr val="bg1">
                <a:lumMod val="95000"/>
                <a:lumOff val="5000"/>
              </a:schemeClr>
            </a:gs>
            <a:gs pos="97000">
              <a:schemeClr val="bg1">
                <a:lumMod val="33000"/>
              </a:schemeClr>
            </a:gs>
          </a:gsLst>
          <a:lin ang="2700000" scaled="1"/>
          <a:tileRect/>
        </a:gradFill>
        <a:effectLst/>
      </p:bgPr>
    </p:bg>
    <p:spTree>
      <p:nvGrpSpPr>
        <p:cNvPr id="1" name=""/>
        <p:cNvGrpSpPr/>
        <p:nvPr/>
      </p:nvGrpSpPr>
      <p:grpSpPr>
        <a:xfrm>
          <a:off x="0" y="0"/>
          <a:ext cx="0" cy="0"/>
          <a:chOff x="0" y="0"/>
          <a:chExt cx="0" cy="0"/>
        </a:xfrm>
      </p:grpSpPr>
      <p:sp>
        <p:nvSpPr>
          <p:cNvPr id="3" name="Freeform: Shape 2">
            <a:extLst>
              <a:ext uri="{FF2B5EF4-FFF2-40B4-BE49-F238E27FC236}">
                <a16:creationId xmlns:a16="http://schemas.microsoft.com/office/drawing/2014/main" id="{6E5C307E-5D5D-99BB-E495-A7B19E8A6715}"/>
              </a:ext>
            </a:extLst>
          </p:cNvPr>
          <p:cNvSpPr/>
          <p:nvPr/>
        </p:nvSpPr>
        <p:spPr>
          <a:xfrm>
            <a:off x="5060314" y="3264211"/>
            <a:ext cx="5417187" cy="515549"/>
          </a:xfrm>
          <a:custGeom>
            <a:avLst/>
            <a:gdLst>
              <a:gd name="connsiteX0" fmla="*/ 0 w 6440444"/>
              <a:gd name="connsiteY0" fmla="*/ 0 h 510612"/>
              <a:gd name="connsiteX1" fmla="*/ 6184990 w 6440444"/>
              <a:gd name="connsiteY1" fmla="*/ 0 h 510612"/>
              <a:gd name="connsiteX2" fmla="*/ 6440444 w 6440444"/>
              <a:gd name="connsiteY2" fmla="*/ 255306 h 510612"/>
              <a:gd name="connsiteX3" fmla="*/ 6184990 w 6440444"/>
              <a:gd name="connsiteY3" fmla="*/ 510612 h 510612"/>
              <a:gd name="connsiteX4" fmla="*/ 0 w 6440444"/>
              <a:gd name="connsiteY4" fmla="*/ 510612 h 5106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40444" h="510612">
                <a:moveTo>
                  <a:pt x="0" y="0"/>
                </a:moveTo>
                <a:lnTo>
                  <a:pt x="6184990" y="0"/>
                </a:lnTo>
                <a:cubicBezTo>
                  <a:pt x="6325821" y="0"/>
                  <a:pt x="6440444" y="114510"/>
                  <a:pt x="6440444" y="255306"/>
                </a:cubicBezTo>
                <a:cubicBezTo>
                  <a:pt x="6440444" y="396103"/>
                  <a:pt x="6325821" y="510612"/>
                  <a:pt x="6184990" y="510612"/>
                </a:cubicBezTo>
                <a:lnTo>
                  <a:pt x="0" y="510612"/>
                </a:lnTo>
                <a:close/>
              </a:path>
            </a:pathLst>
          </a:custGeom>
          <a:solidFill>
            <a:schemeClr val="accent3">
              <a:lumMod val="60000"/>
              <a:lumOff val="40000"/>
            </a:schemeClr>
          </a:solidFill>
          <a:ln w="12700">
            <a:miter lim="400000"/>
          </a:ln>
        </p:spPr>
        <p:txBody>
          <a:bodyPr wrap="square" lIns="1280160" tIns="38100" rIns="38100" bIns="38100" anchor="ctr">
            <a:noAutofit/>
          </a:bodyPr>
          <a:lstStyle/>
          <a:p>
            <a:pPr marL="0" marR="0" lvl="0" indent="0" algn="l" defTabSz="457200" rtl="0" eaLnBrk="1" fontAlgn="auto" latinLnBrk="0" hangingPunct="1">
              <a:lnSpc>
                <a:spcPts val="1600"/>
              </a:lnSpc>
              <a:spcBef>
                <a:spcPts val="0"/>
              </a:spcBef>
              <a:spcAft>
                <a:spcPts val="600"/>
              </a:spcAft>
              <a:buClrTx/>
              <a:buSzTx/>
              <a:buFontTx/>
              <a:buNone/>
              <a:tabLst/>
              <a:defRPr/>
            </a:pPr>
            <a:endParaRPr kumimoji="0" lang="en-US" sz="1500" b="0" i="0" u="none" strike="noStrike" kern="1200" cap="none" spc="0" normalizeH="0" baseline="0" noProof="1">
              <a:ln>
                <a:noFill/>
              </a:ln>
              <a:solidFill>
                <a:srgbClr val="FFFFFF"/>
              </a:solidFill>
              <a:effectLst/>
              <a:uLnTx/>
              <a:uFillTx/>
              <a:latin typeface="Tw Cen MT" panose="020B0602020104020603"/>
              <a:ea typeface="+mn-ea"/>
              <a:cs typeface="+mn-cs"/>
            </a:endParaRPr>
          </a:p>
        </p:txBody>
      </p:sp>
      <p:sp>
        <p:nvSpPr>
          <p:cNvPr id="91" name="Freeform: Shape 90">
            <a:extLst>
              <a:ext uri="{FF2B5EF4-FFF2-40B4-BE49-F238E27FC236}">
                <a16:creationId xmlns:a16="http://schemas.microsoft.com/office/drawing/2014/main" id="{E49D9A30-B547-8C2A-2440-B47CAAFFBD48}"/>
              </a:ext>
            </a:extLst>
          </p:cNvPr>
          <p:cNvSpPr/>
          <p:nvPr/>
        </p:nvSpPr>
        <p:spPr>
          <a:xfrm>
            <a:off x="5060314" y="2654927"/>
            <a:ext cx="5417187" cy="515549"/>
          </a:xfrm>
          <a:custGeom>
            <a:avLst/>
            <a:gdLst>
              <a:gd name="connsiteX0" fmla="*/ 0 w 6440444"/>
              <a:gd name="connsiteY0" fmla="*/ 0 h 510612"/>
              <a:gd name="connsiteX1" fmla="*/ 6184990 w 6440444"/>
              <a:gd name="connsiteY1" fmla="*/ 0 h 510612"/>
              <a:gd name="connsiteX2" fmla="*/ 6440444 w 6440444"/>
              <a:gd name="connsiteY2" fmla="*/ 255306 h 510612"/>
              <a:gd name="connsiteX3" fmla="*/ 6184990 w 6440444"/>
              <a:gd name="connsiteY3" fmla="*/ 510612 h 510612"/>
              <a:gd name="connsiteX4" fmla="*/ 0 w 6440444"/>
              <a:gd name="connsiteY4" fmla="*/ 510612 h 5106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40444" h="510612">
                <a:moveTo>
                  <a:pt x="0" y="0"/>
                </a:moveTo>
                <a:lnTo>
                  <a:pt x="6184990" y="0"/>
                </a:lnTo>
                <a:cubicBezTo>
                  <a:pt x="6325821" y="0"/>
                  <a:pt x="6440444" y="114510"/>
                  <a:pt x="6440444" y="255306"/>
                </a:cubicBezTo>
                <a:cubicBezTo>
                  <a:pt x="6440444" y="396103"/>
                  <a:pt x="6325821" y="510612"/>
                  <a:pt x="6184990" y="510612"/>
                </a:cubicBezTo>
                <a:lnTo>
                  <a:pt x="0" y="510612"/>
                </a:lnTo>
                <a:close/>
              </a:path>
            </a:pathLst>
          </a:custGeom>
          <a:solidFill>
            <a:schemeClr val="accent5">
              <a:lumMod val="75000"/>
            </a:schemeClr>
          </a:solidFill>
          <a:ln w="12700">
            <a:miter lim="400000"/>
          </a:ln>
        </p:spPr>
        <p:txBody>
          <a:bodyPr wrap="square" lIns="1554480" tIns="38100" rIns="38100" bIns="38100" anchor="ctr">
            <a:noAutofit/>
          </a:bodyPr>
          <a:lstStyle/>
          <a:p>
            <a:pPr marL="0" marR="0" lvl="0" indent="0" algn="l" defTabSz="457200" rtl="0" eaLnBrk="1" fontAlgn="auto" latinLnBrk="0" hangingPunct="1">
              <a:lnSpc>
                <a:spcPts val="1600"/>
              </a:lnSpc>
              <a:spcBef>
                <a:spcPts val="0"/>
              </a:spcBef>
              <a:spcAft>
                <a:spcPts val="600"/>
              </a:spcAft>
              <a:buClrTx/>
              <a:buSzTx/>
              <a:buFontTx/>
              <a:buNone/>
              <a:tabLst/>
              <a:defRPr/>
            </a:pPr>
            <a:endParaRPr kumimoji="0" lang="en-US" sz="1800" b="1" i="0" u="none" strike="noStrike" kern="1200" cap="none" spc="0" normalizeH="0" baseline="0" noProof="1">
              <a:ln>
                <a:noFill/>
              </a:ln>
              <a:solidFill>
                <a:prstClr val="black"/>
              </a:solidFill>
              <a:effectLst/>
              <a:uLnTx/>
              <a:uFillTx/>
              <a:latin typeface="Corbel" panose="020B0503020204020204" pitchFamily="34" charset="0"/>
              <a:ea typeface="+mn-ea"/>
              <a:cs typeface="+mn-cs"/>
            </a:endParaRPr>
          </a:p>
        </p:txBody>
      </p:sp>
      <p:sp>
        <p:nvSpPr>
          <p:cNvPr id="103" name="Freeform: Shape 102">
            <a:extLst>
              <a:ext uri="{FF2B5EF4-FFF2-40B4-BE49-F238E27FC236}">
                <a16:creationId xmlns:a16="http://schemas.microsoft.com/office/drawing/2014/main" id="{041ABD2E-7B83-D350-7024-B1FEE7F011E0}"/>
              </a:ext>
            </a:extLst>
          </p:cNvPr>
          <p:cNvSpPr/>
          <p:nvPr/>
        </p:nvSpPr>
        <p:spPr>
          <a:xfrm>
            <a:off x="5060315" y="2045642"/>
            <a:ext cx="5417186" cy="515549"/>
          </a:xfrm>
          <a:custGeom>
            <a:avLst/>
            <a:gdLst>
              <a:gd name="connsiteX0" fmla="*/ 0 w 6440444"/>
              <a:gd name="connsiteY0" fmla="*/ 0 h 510612"/>
              <a:gd name="connsiteX1" fmla="*/ 6184990 w 6440444"/>
              <a:gd name="connsiteY1" fmla="*/ 0 h 510612"/>
              <a:gd name="connsiteX2" fmla="*/ 6440444 w 6440444"/>
              <a:gd name="connsiteY2" fmla="*/ 255306 h 510612"/>
              <a:gd name="connsiteX3" fmla="*/ 6184990 w 6440444"/>
              <a:gd name="connsiteY3" fmla="*/ 510612 h 510612"/>
              <a:gd name="connsiteX4" fmla="*/ 0 w 6440444"/>
              <a:gd name="connsiteY4" fmla="*/ 510612 h 5106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40444" h="510612">
                <a:moveTo>
                  <a:pt x="0" y="0"/>
                </a:moveTo>
                <a:lnTo>
                  <a:pt x="6184990" y="0"/>
                </a:lnTo>
                <a:cubicBezTo>
                  <a:pt x="6325821" y="0"/>
                  <a:pt x="6440444" y="114510"/>
                  <a:pt x="6440444" y="255306"/>
                </a:cubicBezTo>
                <a:cubicBezTo>
                  <a:pt x="6440444" y="396103"/>
                  <a:pt x="6325821" y="510612"/>
                  <a:pt x="6184990" y="510612"/>
                </a:cubicBezTo>
                <a:lnTo>
                  <a:pt x="0" y="510612"/>
                </a:lnTo>
                <a:close/>
              </a:path>
            </a:pathLst>
          </a:custGeom>
          <a:solidFill>
            <a:schemeClr val="accent2">
              <a:lumMod val="75000"/>
            </a:schemeClr>
          </a:solidFill>
          <a:ln w="12700">
            <a:miter lim="400000"/>
          </a:ln>
        </p:spPr>
        <p:txBody>
          <a:bodyPr wrap="square" lIns="1737360" tIns="38100" rIns="38100" bIns="38100" anchor="ctr">
            <a:noAutofit/>
          </a:bodyPr>
          <a:lstStyle/>
          <a:p>
            <a:pPr marL="0" marR="0" lvl="0" indent="0" algn="l" defTabSz="457200" rtl="0" eaLnBrk="1" fontAlgn="auto" latinLnBrk="0" hangingPunct="1">
              <a:lnSpc>
                <a:spcPts val="1600"/>
              </a:lnSpc>
              <a:spcBef>
                <a:spcPts val="0"/>
              </a:spcBef>
              <a:spcAft>
                <a:spcPts val="600"/>
              </a:spcAft>
              <a:buClrTx/>
              <a:buSzTx/>
              <a:buFontTx/>
              <a:buNone/>
              <a:tabLst/>
              <a:defRPr/>
            </a:pPr>
            <a:endParaRPr kumimoji="0" lang="en-US" sz="1800" b="1" i="0" u="none" strike="noStrike" kern="1200" cap="none" spc="0" normalizeH="0" baseline="0" noProof="1">
              <a:ln>
                <a:noFill/>
              </a:ln>
              <a:solidFill>
                <a:prstClr val="black"/>
              </a:solidFill>
              <a:effectLst/>
              <a:uLnTx/>
              <a:uFillTx/>
              <a:latin typeface="Corbel" panose="020B0503020204020204" pitchFamily="34" charset="0"/>
              <a:ea typeface="+mn-ea"/>
              <a:cs typeface="+mn-cs"/>
            </a:endParaRPr>
          </a:p>
        </p:txBody>
      </p:sp>
      <p:sp>
        <p:nvSpPr>
          <p:cNvPr id="104" name="Freeform: Shape 103">
            <a:extLst>
              <a:ext uri="{FF2B5EF4-FFF2-40B4-BE49-F238E27FC236}">
                <a16:creationId xmlns:a16="http://schemas.microsoft.com/office/drawing/2014/main" id="{613DD26F-AD0A-0908-B06D-E4D8BC9DF71F}"/>
              </a:ext>
            </a:extLst>
          </p:cNvPr>
          <p:cNvSpPr/>
          <p:nvPr/>
        </p:nvSpPr>
        <p:spPr>
          <a:xfrm>
            <a:off x="5060315" y="1436358"/>
            <a:ext cx="5417186" cy="515549"/>
          </a:xfrm>
          <a:custGeom>
            <a:avLst/>
            <a:gdLst>
              <a:gd name="connsiteX0" fmla="*/ 0 w 6440444"/>
              <a:gd name="connsiteY0" fmla="*/ 0 h 510612"/>
              <a:gd name="connsiteX1" fmla="*/ 6184990 w 6440444"/>
              <a:gd name="connsiteY1" fmla="*/ 0 h 510612"/>
              <a:gd name="connsiteX2" fmla="*/ 6440444 w 6440444"/>
              <a:gd name="connsiteY2" fmla="*/ 255306 h 510612"/>
              <a:gd name="connsiteX3" fmla="*/ 6184990 w 6440444"/>
              <a:gd name="connsiteY3" fmla="*/ 510612 h 510612"/>
              <a:gd name="connsiteX4" fmla="*/ 0 w 6440444"/>
              <a:gd name="connsiteY4" fmla="*/ 510612 h 5106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40444" h="510612">
                <a:moveTo>
                  <a:pt x="0" y="0"/>
                </a:moveTo>
                <a:lnTo>
                  <a:pt x="6184990" y="0"/>
                </a:lnTo>
                <a:cubicBezTo>
                  <a:pt x="6325821" y="0"/>
                  <a:pt x="6440444" y="114510"/>
                  <a:pt x="6440444" y="255306"/>
                </a:cubicBezTo>
                <a:cubicBezTo>
                  <a:pt x="6440444" y="396103"/>
                  <a:pt x="6325821" y="510612"/>
                  <a:pt x="6184990" y="510612"/>
                </a:cubicBezTo>
                <a:lnTo>
                  <a:pt x="0" y="510612"/>
                </a:lnTo>
                <a:close/>
              </a:path>
            </a:pathLst>
          </a:custGeom>
          <a:solidFill>
            <a:schemeClr val="accent6">
              <a:lumMod val="75000"/>
            </a:schemeClr>
          </a:solidFill>
          <a:ln w="12700">
            <a:miter lim="400000"/>
          </a:ln>
        </p:spPr>
        <p:txBody>
          <a:bodyPr wrap="square" lIns="1554480" tIns="38100" rIns="38100" bIns="38100" anchor="ctr">
            <a:noAutofit/>
          </a:bodyPr>
          <a:lstStyle/>
          <a:p>
            <a:pPr marL="0" marR="0" lvl="0" indent="0" algn="ctr" defTabSz="457200" rtl="0" eaLnBrk="1" fontAlgn="auto" latinLnBrk="0" hangingPunct="1">
              <a:lnSpc>
                <a:spcPts val="1600"/>
              </a:lnSpc>
              <a:spcBef>
                <a:spcPts val="0"/>
              </a:spcBef>
              <a:spcAft>
                <a:spcPts val="600"/>
              </a:spcAft>
              <a:buClrTx/>
              <a:buSzTx/>
              <a:buFontTx/>
              <a:buNone/>
              <a:tabLst/>
              <a:defRPr/>
            </a:pPr>
            <a:endParaRPr kumimoji="0" lang="en-US" sz="1600" b="1" i="0" u="none" strike="noStrike" kern="1200" cap="none" spc="0" normalizeH="0" baseline="0" noProof="0" dirty="0">
              <a:ln>
                <a:noFill/>
              </a:ln>
              <a:solidFill>
                <a:prstClr val="black"/>
              </a:solidFill>
              <a:effectLst/>
              <a:uLnTx/>
              <a:uFillTx/>
              <a:latin typeface="Corbel" panose="020B0503020204020204" pitchFamily="34" charset="0"/>
              <a:ea typeface="+mn-ea"/>
              <a:cs typeface="+mn-cs"/>
            </a:endParaRPr>
          </a:p>
        </p:txBody>
      </p:sp>
      <p:sp>
        <p:nvSpPr>
          <p:cNvPr id="105" name="Freeform: Shape 104">
            <a:extLst>
              <a:ext uri="{FF2B5EF4-FFF2-40B4-BE49-F238E27FC236}">
                <a16:creationId xmlns:a16="http://schemas.microsoft.com/office/drawing/2014/main" id="{2F181D67-AF7C-FF65-FC18-9E27EB7B4F4F}"/>
              </a:ext>
            </a:extLst>
          </p:cNvPr>
          <p:cNvSpPr/>
          <p:nvPr/>
        </p:nvSpPr>
        <p:spPr>
          <a:xfrm>
            <a:off x="5060315" y="849933"/>
            <a:ext cx="5417186" cy="515549"/>
          </a:xfrm>
          <a:custGeom>
            <a:avLst/>
            <a:gdLst>
              <a:gd name="connsiteX0" fmla="*/ 0 w 6440444"/>
              <a:gd name="connsiteY0" fmla="*/ 0 h 510612"/>
              <a:gd name="connsiteX1" fmla="*/ 6184990 w 6440444"/>
              <a:gd name="connsiteY1" fmla="*/ 0 h 510612"/>
              <a:gd name="connsiteX2" fmla="*/ 6440444 w 6440444"/>
              <a:gd name="connsiteY2" fmla="*/ 255306 h 510612"/>
              <a:gd name="connsiteX3" fmla="*/ 6184990 w 6440444"/>
              <a:gd name="connsiteY3" fmla="*/ 510612 h 510612"/>
              <a:gd name="connsiteX4" fmla="*/ 0 w 6440444"/>
              <a:gd name="connsiteY4" fmla="*/ 510612 h 5106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40444" h="510612">
                <a:moveTo>
                  <a:pt x="0" y="0"/>
                </a:moveTo>
                <a:lnTo>
                  <a:pt x="6184990" y="0"/>
                </a:lnTo>
                <a:cubicBezTo>
                  <a:pt x="6325821" y="0"/>
                  <a:pt x="6440444" y="114510"/>
                  <a:pt x="6440444" y="255306"/>
                </a:cubicBezTo>
                <a:cubicBezTo>
                  <a:pt x="6440444" y="396103"/>
                  <a:pt x="6325821" y="510612"/>
                  <a:pt x="6184990" y="510612"/>
                </a:cubicBezTo>
                <a:lnTo>
                  <a:pt x="0" y="510612"/>
                </a:lnTo>
                <a:close/>
              </a:path>
            </a:pathLst>
          </a:custGeom>
          <a:solidFill>
            <a:schemeClr val="bg2">
              <a:lumMod val="20000"/>
              <a:lumOff val="80000"/>
            </a:schemeClr>
          </a:solidFill>
          <a:ln w="12700">
            <a:miter lim="400000"/>
          </a:ln>
        </p:spPr>
        <p:txBody>
          <a:bodyPr wrap="square" lIns="1280160" tIns="38100" rIns="38100" bIns="38100" anchor="ctr">
            <a:noAutofit/>
          </a:bodyPr>
          <a:lstStyle/>
          <a:p>
            <a:pPr marL="0" marR="0" lvl="0" indent="0" algn="l" defTabSz="457200" rtl="0" eaLnBrk="1" fontAlgn="auto" latinLnBrk="0" hangingPunct="1">
              <a:lnSpc>
                <a:spcPts val="1600"/>
              </a:lnSpc>
              <a:spcBef>
                <a:spcPts val="0"/>
              </a:spcBef>
              <a:spcAft>
                <a:spcPts val="600"/>
              </a:spcAft>
              <a:buClrTx/>
              <a:buSzTx/>
              <a:buFontTx/>
              <a:buNone/>
              <a:tabLst/>
              <a:defRPr/>
            </a:pPr>
            <a:endParaRPr kumimoji="0" lang="en-US" sz="1800" b="1" i="0" u="none" strike="noStrike" kern="1200" cap="none" spc="0" normalizeH="0" baseline="0" noProof="1">
              <a:ln>
                <a:noFill/>
              </a:ln>
              <a:solidFill>
                <a:prstClr val="black"/>
              </a:solidFill>
              <a:effectLst/>
              <a:uLnTx/>
              <a:uFillTx/>
              <a:latin typeface="Corbel" panose="020B0503020204020204" pitchFamily="34" charset="0"/>
              <a:ea typeface="+mn-ea"/>
              <a:cs typeface="+mn-cs"/>
            </a:endParaRPr>
          </a:p>
        </p:txBody>
      </p:sp>
      <p:pic>
        <p:nvPicPr>
          <p:cNvPr id="111" name="Picture 110" descr="A colorful circuit board in the shape of a brain&#10;&#10;Description automatically generated with low confidence">
            <a:extLst>
              <a:ext uri="{FF2B5EF4-FFF2-40B4-BE49-F238E27FC236}">
                <a16:creationId xmlns:a16="http://schemas.microsoft.com/office/drawing/2014/main" id="{B427F280-F0AC-3A5F-B73B-5C68795ED1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00" y="2008173"/>
            <a:ext cx="6142354" cy="3224736"/>
          </a:xfrm>
          <a:prstGeom prst="rect">
            <a:avLst/>
          </a:prstGeom>
        </p:spPr>
      </p:pic>
      <p:sp>
        <p:nvSpPr>
          <p:cNvPr id="113" name="TextBox 112">
            <a:extLst>
              <a:ext uri="{FF2B5EF4-FFF2-40B4-BE49-F238E27FC236}">
                <a16:creationId xmlns:a16="http://schemas.microsoft.com/office/drawing/2014/main" id="{4EE85EC0-D37A-FE05-5A10-BE048D97C982}"/>
              </a:ext>
            </a:extLst>
          </p:cNvPr>
          <p:cNvSpPr txBox="1"/>
          <p:nvPr/>
        </p:nvSpPr>
        <p:spPr>
          <a:xfrm>
            <a:off x="1244123" y="65277"/>
            <a:ext cx="6427470" cy="646331"/>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white"/>
                </a:solidFill>
                <a:effectLst/>
                <a:uLnTx/>
                <a:uFillTx/>
                <a:latin typeface="Tw Cen MT" panose="020B0602020104020603"/>
                <a:ea typeface="+mn-ea"/>
                <a:cs typeface="+mn-cs"/>
              </a:rPr>
              <a:t>Table of Contents contd.</a:t>
            </a:r>
            <a:endParaRPr kumimoji="0" lang="en-IN" sz="3600" b="0" i="0" u="none" strike="noStrike" kern="1200" cap="none" spc="0" normalizeH="0" baseline="0" noProof="0" dirty="0">
              <a:ln>
                <a:noFill/>
              </a:ln>
              <a:solidFill>
                <a:prstClr val="white"/>
              </a:solidFill>
              <a:effectLst/>
              <a:uLnTx/>
              <a:uFillTx/>
              <a:latin typeface="Tw Cen MT" panose="020B0602020104020603"/>
              <a:ea typeface="+mn-ea"/>
              <a:cs typeface="+mn-cs"/>
            </a:endParaRPr>
          </a:p>
        </p:txBody>
      </p:sp>
      <p:sp>
        <p:nvSpPr>
          <p:cNvPr id="115" name="TextBox 114">
            <a:extLst>
              <a:ext uri="{FF2B5EF4-FFF2-40B4-BE49-F238E27FC236}">
                <a16:creationId xmlns:a16="http://schemas.microsoft.com/office/drawing/2014/main" id="{BFE45D62-C186-76E6-1DE3-DDC248569069}"/>
              </a:ext>
            </a:extLst>
          </p:cNvPr>
          <p:cNvSpPr txBox="1"/>
          <p:nvPr/>
        </p:nvSpPr>
        <p:spPr>
          <a:xfrm>
            <a:off x="5463540" y="2150038"/>
            <a:ext cx="4937760" cy="307135"/>
          </a:xfrm>
          <a:prstGeom prst="rect">
            <a:avLst/>
          </a:prstGeom>
          <a:noFill/>
        </p:spPr>
        <p:txBody>
          <a:bodyPr wrap="square" rtlCol="0">
            <a:spAutoFit/>
          </a:bodyPr>
          <a:lstStyle/>
          <a:p>
            <a:pPr marL="0" marR="0" lvl="0" indent="0" algn="ctr" defTabSz="457200" rtl="0" eaLnBrk="1" fontAlgn="auto" latinLnBrk="0" hangingPunct="1">
              <a:lnSpc>
                <a:spcPts val="1600"/>
              </a:lnSpc>
              <a:spcBef>
                <a:spcPts val="0"/>
              </a:spcBef>
              <a:spcAft>
                <a:spcPts val="60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orbel" panose="020B0503020204020204" pitchFamily="34" charset="0"/>
                <a:ea typeface="+mn-ea"/>
                <a:cs typeface="+mn-cs"/>
              </a:rPr>
              <a:t>AI, ML </a:t>
            </a:r>
            <a:r>
              <a:rPr lang="en-US" b="1" dirty="0">
                <a:solidFill>
                  <a:prstClr val="black"/>
                </a:solidFill>
                <a:latin typeface="Corbel" panose="020B0503020204020204" pitchFamily="34" charset="0"/>
              </a:rPr>
              <a:t>&amp; </a:t>
            </a:r>
            <a:r>
              <a:rPr kumimoji="0" lang="en-US" sz="1800" b="1" i="0" u="none" strike="noStrike" kern="1200" cap="none" spc="0" normalizeH="0" baseline="0" noProof="0" dirty="0">
                <a:ln>
                  <a:noFill/>
                </a:ln>
                <a:solidFill>
                  <a:prstClr val="black"/>
                </a:solidFill>
                <a:effectLst/>
                <a:uLnTx/>
                <a:uFillTx/>
                <a:latin typeface="Corbel" panose="020B0503020204020204" pitchFamily="34" charset="0"/>
                <a:ea typeface="+mn-ea"/>
                <a:cs typeface="+mn-cs"/>
              </a:rPr>
              <a:t>Data Science – The Intersection</a:t>
            </a:r>
          </a:p>
        </p:txBody>
      </p:sp>
      <p:sp>
        <p:nvSpPr>
          <p:cNvPr id="116" name="TextBox 115">
            <a:extLst>
              <a:ext uri="{FF2B5EF4-FFF2-40B4-BE49-F238E27FC236}">
                <a16:creationId xmlns:a16="http://schemas.microsoft.com/office/drawing/2014/main" id="{D9813D05-8C34-55B5-702B-90C88DDB8364}"/>
              </a:ext>
            </a:extLst>
          </p:cNvPr>
          <p:cNvSpPr txBox="1"/>
          <p:nvPr/>
        </p:nvSpPr>
        <p:spPr>
          <a:xfrm>
            <a:off x="5577841" y="1573130"/>
            <a:ext cx="4937760" cy="307135"/>
          </a:xfrm>
          <a:prstGeom prst="rect">
            <a:avLst/>
          </a:prstGeom>
          <a:noFill/>
        </p:spPr>
        <p:txBody>
          <a:bodyPr wrap="square" rtlCol="0">
            <a:spAutoFit/>
          </a:bodyPr>
          <a:lstStyle>
            <a:defPPr>
              <a:defRPr lang="en-US"/>
            </a:defPPr>
            <a:lvl1pPr marR="0" lvl="0" indent="0" algn="ctr" fontAlgn="auto">
              <a:lnSpc>
                <a:spcPts val="1600"/>
              </a:lnSpc>
              <a:spcBef>
                <a:spcPts val="0"/>
              </a:spcBef>
              <a:spcAft>
                <a:spcPts val="600"/>
              </a:spcAft>
              <a:buClrTx/>
              <a:buSzTx/>
              <a:buFontTx/>
              <a:buNone/>
              <a:tabLst/>
              <a:defRPr kumimoji="0" b="1" i="0" u="none" strike="noStrike" cap="none" spc="0" normalizeH="0" baseline="0">
                <a:ln>
                  <a:noFill/>
                </a:ln>
                <a:solidFill>
                  <a:prstClr val="black"/>
                </a:solidFill>
                <a:effectLst/>
                <a:uLnTx/>
                <a:uFillTx/>
                <a:latin typeface="Corbel" panose="020B0503020204020204" pitchFamily="34" charset="0"/>
              </a:defRPr>
            </a:lvl1pPr>
          </a:lstStyle>
          <a:p>
            <a:r>
              <a:rPr lang="en-US" dirty="0"/>
              <a:t>Artificial Intelligence – Key Components</a:t>
            </a:r>
          </a:p>
        </p:txBody>
      </p:sp>
      <p:sp>
        <p:nvSpPr>
          <p:cNvPr id="117" name="TextBox 116">
            <a:extLst>
              <a:ext uri="{FF2B5EF4-FFF2-40B4-BE49-F238E27FC236}">
                <a16:creationId xmlns:a16="http://schemas.microsoft.com/office/drawing/2014/main" id="{BD27B25A-0F7B-0494-87FF-F79599F2505C}"/>
              </a:ext>
            </a:extLst>
          </p:cNvPr>
          <p:cNvSpPr txBox="1"/>
          <p:nvPr/>
        </p:nvSpPr>
        <p:spPr>
          <a:xfrm>
            <a:off x="5463540" y="2759807"/>
            <a:ext cx="4937760" cy="307135"/>
          </a:xfrm>
          <a:prstGeom prst="rect">
            <a:avLst/>
          </a:prstGeom>
          <a:noFill/>
        </p:spPr>
        <p:txBody>
          <a:bodyPr wrap="square" rtlCol="0">
            <a:spAutoFit/>
          </a:bodyPr>
          <a:lstStyle/>
          <a:p>
            <a:pPr marL="0" marR="0" lvl="0" indent="0" algn="ctr" defTabSz="457200" rtl="0" eaLnBrk="1" fontAlgn="auto" latinLnBrk="0" hangingPunct="1">
              <a:lnSpc>
                <a:spcPts val="1600"/>
              </a:lnSpc>
              <a:spcBef>
                <a:spcPts val="0"/>
              </a:spcBef>
              <a:spcAft>
                <a:spcPts val="60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orbel" panose="020B0503020204020204" pitchFamily="34" charset="0"/>
                <a:ea typeface="+mn-ea"/>
                <a:cs typeface="+mn-cs"/>
              </a:rPr>
              <a:t>Machine Learning</a:t>
            </a:r>
          </a:p>
        </p:txBody>
      </p:sp>
      <p:sp>
        <p:nvSpPr>
          <p:cNvPr id="118" name="TextBox 117">
            <a:extLst>
              <a:ext uri="{FF2B5EF4-FFF2-40B4-BE49-F238E27FC236}">
                <a16:creationId xmlns:a16="http://schemas.microsoft.com/office/drawing/2014/main" id="{954FEF2D-5D78-68DD-DB02-6E6B9A73D03F}"/>
              </a:ext>
            </a:extLst>
          </p:cNvPr>
          <p:cNvSpPr txBox="1"/>
          <p:nvPr/>
        </p:nvSpPr>
        <p:spPr>
          <a:xfrm>
            <a:off x="5463540" y="3347420"/>
            <a:ext cx="4937760" cy="307135"/>
          </a:xfrm>
          <a:prstGeom prst="rect">
            <a:avLst/>
          </a:prstGeom>
          <a:noFill/>
        </p:spPr>
        <p:txBody>
          <a:bodyPr wrap="square" rtlCol="0">
            <a:spAutoFit/>
          </a:bodyPr>
          <a:lstStyle/>
          <a:p>
            <a:pPr marL="0" marR="0" lvl="0" indent="0" algn="ctr" defTabSz="457200" rtl="0" eaLnBrk="1" fontAlgn="auto" latinLnBrk="0" hangingPunct="1">
              <a:lnSpc>
                <a:spcPts val="1600"/>
              </a:lnSpc>
              <a:spcBef>
                <a:spcPts val="0"/>
              </a:spcBef>
              <a:spcAft>
                <a:spcPts val="600"/>
              </a:spcAft>
              <a:buClrTx/>
              <a:buSzTx/>
              <a:buFontTx/>
              <a:buNone/>
              <a:tabLst/>
              <a:defRPr/>
            </a:pPr>
            <a:r>
              <a:rPr lang="en-US" b="1" dirty="0">
                <a:solidFill>
                  <a:prstClr val="black"/>
                </a:solidFill>
                <a:latin typeface="Corbel" panose="020B0503020204020204" pitchFamily="34" charset="0"/>
              </a:rPr>
              <a:t>Traditional Programming vs ML</a:t>
            </a:r>
            <a:endParaRPr kumimoji="0" lang="en-US" sz="1800" b="1" i="0" u="none" strike="noStrike" kern="1200" cap="none" spc="0" normalizeH="0" baseline="0" noProof="0" dirty="0">
              <a:ln>
                <a:noFill/>
              </a:ln>
              <a:solidFill>
                <a:prstClr val="black"/>
              </a:solidFill>
              <a:effectLst/>
              <a:uLnTx/>
              <a:uFillTx/>
              <a:latin typeface="Corbel" panose="020B0503020204020204" pitchFamily="34" charset="0"/>
              <a:ea typeface="+mn-ea"/>
              <a:cs typeface="+mn-cs"/>
            </a:endParaRPr>
          </a:p>
        </p:txBody>
      </p:sp>
      <p:sp>
        <p:nvSpPr>
          <p:cNvPr id="120" name="Freeform: Shape 119">
            <a:extLst>
              <a:ext uri="{FF2B5EF4-FFF2-40B4-BE49-F238E27FC236}">
                <a16:creationId xmlns:a16="http://schemas.microsoft.com/office/drawing/2014/main" id="{76D92B0B-EB43-BA36-D83E-AF3223A2B4D0}"/>
              </a:ext>
            </a:extLst>
          </p:cNvPr>
          <p:cNvSpPr/>
          <p:nvPr/>
        </p:nvSpPr>
        <p:spPr>
          <a:xfrm>
            <a:off x="5060314" y="3897170"/>
            <a:ext cx="5417187" cy="515549"/>
          </a:xfrm>
          <a:custGeom>
            <a:avLst/>
            <a:gdLst>
              <a:gd name="connsiteX0" fmla="*/ 0 w 6440444"/>
              <a:gd name="connsiteY0" fmla="*/ 0 h 510612"/>
              <a:gd name="connsiteX1" fmla="*/ 6184990 w 6440444"/>
              <a:gd name="connsiteY1" fmla="*/ 0 h 510612"/>
              <a:gd name="connsiteX2" fmla="*/ 6440444 w 6440444"/>
              <a:gd name="connsiteY2" fmla="*/ 255306 h 510612"/>
              <a:gd name="connsiteX3" fmla="*/ 6184990 w 6440444"/>
              <a:gd name="connsiteY3" fmla="*/ 510612 h 510612"/>
              <a:gd name="connsiteX4" fmla="*/ 0 w 6440444"/>
              <a:gd name="connsiteY4" fmla="*/ 510612 h 5106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40444" h="510612">
                <a:moveTo>
                  <a:pt x="0" y="0"/>
                </a:moveTo>
                <a:lnTo>
                  <a:pt x="6184990" y="0"/>
                </a:lnTo>
                <a:cubicBezTo>
                  <a:pt x="6325821" y="0"/>
                  <a:pt x="6440444" y="114510"/>
                  <a:pt x="6440444" y="255306"/>
                </a:cubicBezTo>
                <a:cubicBezTo>
                  <a:pt x="6440444" y="396103"/>
                  <a:pt x="6325821" y="510612"/>
                  <a:pt x="6184990" y="510612"/>
                </a:cubicBezTo>
                <a:lnTo>
                  <a:pt x="0" y="510612"/>
                </a:lnTo>
                <a:close/>
              </a:path>
            </a:pathLst>
          </a:custGeom>
          <a:solidFill>
            <a:schemeClr val="accent4">
              <a:lumMod val="20000"/>
              <a:lumOff val="80000"/>
            </a:schemeClr>
          </a:solidFill>
          <a:ln w="12700">
            <a:miter lim="400000"/>
          </a:ln>
        </p:spPr>
        <p:txBody>
          <a:bodyPr wrap="square" lIns="1280160" tIns="38100" rIns="38100" bIns="38100" anchor="ctr">
            <a:noAutofit/>
          </a:bodyPr>
          <a:lstStyle/>
          <a:p>
            <a:pPr marL="0" marR="0" lvl="0" indent="0" algn="l" defTabSz="457200" rtl="0" eaLnBrk="1" fontAlgn="auto" latinLnBrk="0" hangingPunct="1">
              <a:lnSpc>
                <a:spcPts val="1600"/>
              </a:lnSpc>
              <a:spcBef>
                <a:spcPts val="0"/>
              </a:spcBef>
              <a:spcAft>
                <a:spcPts val="600"/>
              </a:spcAft>
              <a:buClrTx/>
              <a:buSzTx/>
              <a:buFontTx/>
              <a:buNone/>
              <a:tabLst/>
              <a:defRPr/>
            </a:pPr>
            <a:endParaRPr kumimoji="0" lang="en-US" sz="1500" b="0" i="0" u="none" strike="noStrike" kern="1200" cap="none" spc="0" normalizeH="0" baseline="0" noProof="1">
              <a:ln>
                <a:noFill/>
              </a:ln>
              <a:solidFill>
                <a:srgbClr val="FFFFFF"/>
              </a:solidFill>
              <a:effectLst/>
              <a:uLnTx/>
              <a:uFillTx/>
              <a:latin typeface="Tw Cen MT" panose="020B0602020104020603"/>
              <a:ea typeface="+mn-ea"/>
              <a:cs typeface="+mn-cs"/>
            </a:endParaRPr>
          </a:p>
        </p:txBody>
      </p:sp>
      <p:sp>
        <p:nvSpPr>
          <p:cNvPr id="122" name="Freeform: Shape 121">
            <a:extLst>
              <a:ext uri="{FF2B5EF4-FFF2-40B4-BE49-F238E27FC236}">
                <a16:creationId xmlns:a16="http://schemas.microsoft.com/office/drawing/2014/main" id="{8273F267-9A9B-21A8-D090-A09FEC9B97D9}"/>
              </a:ext>
            </a:extLst>
          </p:cNvPr>
          <p:cNvSpPr/>
          <p:nvPr/>
        </p:nvSpPr>
        <p:spPr>
          <a:xfrm>
            <a:off x="5054439" y="4524605"/>
            <a:ext cx="5417187" cy="515549"/>
          </a:xfrm>
          <a:custGeom>
            <a:avLst/>
            <a:gdLst>
              <a:gd name="connsiteX0" fmla="*/ 0 w 6440444"/>
              <a:gd name="connsiteY0" fmla="*/ 0 h 510612"/>
              <a:gd name="connsiteX1" fmla="*/ 6184990 w 6440444"/>
              <a:gd name="connsiteY1" fmla="*/ 0 h 510612"/>
              <a:gd name="connsiteX2" fmla="*/ 6440444 w 6440444"/>
              <a:gd name="connsiteY2" fmla="*/ 255306 h 510612"/>
              <a:gd name="connsiteX3" fmla="*/ 6184990 w 6440444"/>
              <a:gd name="connsiteY3" fmla="*/ 510612 h 510612"/>
              <a:gd name="connsiteX4" fmla="*/ 0 w 6440444"/>
              <a:gd name="connsiteY4" fmla="*/ 510612 h 5106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40444" h="510612">
                <a:moveTo>
                  <a:pt x="0" y="0"/>
                </a:moveTo>
                <a:lnTo>
                  <a:pt x="6184990" y="0"/>
                </a:lnTo>
                <a:cubicBezTo>
                  <a:pt x="6325821" y="0"/>
                  <a:pt x="6440444" y="114510"/>
                  <a:pt x="6440444" y="255306"/>
                </a:cubicBezTo>
                <a:cubicBezTo>
                  <a:pt x="6440444" y="396103"/>
                  <a:pt x="6325821" y="510612"/>
                  <a:pt x="6184990" y="510612"/>
                </a:cubicBezTo>
                <a:lnTo>
                  <a:pt x="0" y="510612"/>
                </a:lnTo>
                <a:close/>
              </a:path>
            </a:pathLst>
          </a:custGeom>
          <a:solidFill>
            <a:schemeClr val="tx2">
              <a:lumMod val="20000"/>
              <a:lumOff val="80000"/>
            </a:schemeClr>
          </a:solidFill>
          <a:ln w="12700">
            <a:miter lim="400000"/>
          </a:ln>
        </p:spPr>
        <p:txBody>
          <a:bodyPr wrap="square" lIns="1280160" tIns="38100" rIns="38100" bIns="38100" anchor="ctr">
            <a:noAutofit/>
          </a:bodyPr>
          <a:lstStyle/>
          <a:p>
            <a:pPr marL="0" marR="0" lvl="0" indent="0" algn="l" defTabSz="457200" rtl="0" eaLnBrk="1" fontAlgn="auto" latinLnBrk="0" hangingPunct="1">
              <a:lnSpc>
                <a:spcPts val="1600"/>
              </a:lnSpc>
              <a:spcBef>
                <a:spcPts val="0"/>
              </a:spcBef>
              <a:spcAft>
                <a:spcPts val="600"/>
              </a:spcAft>
              <a:buClrTx/>
              <a:buSzTx/>
              <a:buFontTx/>
              <a:buNone/>
              <a:tabLst/>
              <a:defRPr/>
            </a:pPr>
            <a:endParaRPr kumimoji="0" lang="en-US" sz="1500" b="0" i="0" u="none" strike="noStrike" kern="1200" cap="none" spc="0" normalizeH="0" baseline="0" noProof="1">
              <a:ln>
                <a:noFill/>
              </a:ln>
              <a:solidFill>
                <a:srgbClr val="FFFFFF"/>
              </a:solidFill>
              <a:effectLst/>
              <a:uLnTx/>
              <a:uFillTx/>
              <a:latin typeface="Tw Cen MT" panose="020B0602020104020603"/>
              <a:ea typeface="+mn-ea"/>
              <a:cs typeface="+mn-cs"/>
            </a:endParaRPr>
          </a:p>
        </p:txBody>
      </p:sp>
      <p:sp>
        <p:nvSpPr>
          <p:cNvPr id="123" name="TextBox 122">
            <a:extLst>
              <a:ext uri="{FF2B5EF4-FFF2-40B4-BE49-F238E27FC236}">
                <a16:creationId xmlns:a16="http://schemas.microsoft.com/office/drawing/2014/main" id="{9130EF18-5C2A-D1D9-C638-B74ABD4C21D6}"/>
              </a:ext>
            </a:extLst>
          </p:cNvPr>
          <p:cNvSpPr txBox="1"/>
          <p:nvPr/>
        </p:nvSpPr>
        <p:spPr>
          <a:xfrm>
            <a:off x="5457665" y="4661154"/>
            <a:ext cx="4937760" cy="307135"/>
          </a:xfrm>
          <a:prstGeom prst="rect">
            <a:avLst/>
          </a:prstGeom>
          <a:noFill/>
        </p:spPr>
        <p:txBody>
          <a:bodyPr wrap="square" rtlCol="0">
            <a:spAutoFit/>
          </a:bodyPr>
          <a:lstStyle/>
          <a:p>
            <a:pPr marL="0" marR="0" lvl="0" indent="0" algn="ctr" defTabSz="457200" rtl="0" eaLnBrk="1" fontAlgn="auto" latinLnBrk="0" hangingPunct="1">
              <a:lnSpc>
                <a:spcPts val="1600"/>
              </a:lnSpc>
              <a:spcBef>
                <a:spcPts val="0"/>
              </a:spcBef>
              <a:spcAft>
                <a:spcPts val="60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orbel" panose="020B0503020204020204" pitchFamily="34" charset="0"/>
                <a:ea typeface="+mn-ea"/>
                <a:cs typeface="+mn-cs"/>
              </a:rPr>
              <a:t>ML &amp; RL Applications</a:t>
            </a:r>
          </a:p>
        </p:txBody>
      </p:sp>
      <p:sp>
        <p:nvSpPr>
          <p:cNvPr id="124" name="Freeform: Shape 123">
            <a:extLst>
              <a:ext uri="{FF2B5EF4-FFF2-40B4-BE49-F238E27FC236}">
                <a16:creationId xmlns:a16="http://schemas.microsoft.com/office/drawing/2014/main" id="{A366312E-36E2-9E01-92BA-CA7591C45059}"/>
              </a:ext>
            </a:extLst>
          </p:cNvPr>
          <p:cNvSpPr/>
          <p:nvPr/>
        </p:nvSpPr>
        <p:spPr>
          <a:xfrm>
            <a:off x="5054439" y="5152040"/>
            <a:ext cx="5417187" cy="515549"/>
          </a:xfrm>
          <a:custGeom>
            <a:avLst/>
            <a:gdLst>
              <a:gd name="connsiteX0" fmla="*/ 0 w 6440444"/>
              <a:gd name="connsiteY0" fmla="*/ 0 h 510612"/>
              <a:gd name="connsiteX1" fmla="*/ 6184990 w 6440444"/>
              <a:gd name="connsiteY1" fmla="*/ 0 h 510612"/>
              <a:gd name="connsiteX2" fmla="*/ 6440444 w 6440444"/>
              <a:gd name="connsiteY2" fmla="*/ 255306 h 510612"/>
              <a:gd name="connsiteX3" fmla="*/ 6184990 w 6440444"/>
              <a:gd name="connsiteY3" fmla="*/ 510612 h 510612"/>
              <a:gd name="connsiteX4" fmla="*/ 0 w 6440444"/>
              <a:gd name="connsiteY4" fmla="*/ 510612 h 5106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40444" h="510612">
                <a:moveTo>
                  <a:pt x="0" y="0"/>
                </a:moveTo>
                <a:lnTo>
                  <a:pt x="6184990" y="0"/>
                </a:lnTo>
                <a:cubicBezTo>
                  <a:pt x="6325821" y="0"/>
                  <a:pt x="6440444" y="114510"/>
                  <a:pt x="6440444" y="255306"/>
                </a:cubicBezTo>
                <a:cubicBezTo>
                  <a:pt x="6440444" y="396103"/>
                  <a:pt x="6325821" y="510612"/>
                  <a:pt x="6184990" y="510612"/>
                </a:cubicBezTo>
                <a:lnTo>
                  <a:pt x="0" y="510612"/>
                </a:lnTo>
                <a:close/>
              </a:path>
            </a:pathLst>
          </a:custGeom>
          <a:solidFill>
            <a:schemeClr val="accent3">
              <a:lumMod val="20000"/>
              <a:lumOff val="80000"/>
            </a:schemeClr>
          </a:solidFill>
          <a:ln w="12700">
            <a:miter lim="400000"/>
          </a:ln>
        </p:spPr>
        <p:txBody>
          <a:bodyPr wrap="square" lIns="1280160" tIns="38100" rIns="38100" bIns="38100" anchor="ctr">
            <a:noAutofit/>
          </a:bodyPr>
          <a:lstStyle/>
          <a:p>
            <a:pPr marL="0" marR="0" lvl="0" indent="0" algn="l" defTabSz="457200" rtl="0" eaLnBrk="1" fontAlgn="auto" latinLnBrk="0" hangingPunct="1">
              <a:lnSpc>
                <a:spcPts val="1600"/>
              </a:lnSpc>
              <a:spcBef>
                <a:spcPts val="0"/>
              </a:spcBef>
              <a:spcAft>
                <a:spcPts val="600"/>
              </a:spcAft>
              <a:buClrTx/>
              <a:buSzTx/>
              <a:buFontTx/>
              <a:buNone/>
              <a:tabLst/>
              <a:defRPr/>
            </a:pPr>
            <a:endParaRPr kumimoji="0" lang="en-US" sz="1500" b="0" i="0" u="none" strike="noStrike" kern="1200" cap="none" spc="0" normalizeH="0" baseline="0" noProof="1">
              <a:ln>
                <a:noFill/>
              </a:ln>
              <a:solidFill>
                <a:srgbClr val="FFFFFF"/>
              </a:solidFill>
              <a:effectLst/>
              <a:uLnTx/>
              <a:uFillTx/>
              <a:latin typeface="Tw Cen MT" panose="020B0602020104020603"/>
              <a:ea typeface="+mn-ea"/>
              <a:cs typeface="+mn-cs"/>
            </a:endParaRPr>
          </a:p>
        </p:txBody>
      </p:sp>
      <p:sp>
        <p:nvSpPr>
          <p:cNvPr id="2" name="TextBox 1">
            <a:extLst>
              <a:ext uri="{FF2B5EF4-FFF2-40B4-BE49-F238E27FC236}">
                <a16:creationId xmlns:a16="http://schemas.microsoft.com/office/drawing/2014/main" id="{44A5665E-34D1-8817-175C-D260A13F2D50}"/>
              </a:ext>
            </a:extLst>
          </p:cNvPr>
          <p:cNvSpPr txBox="1"/>
          <p:nvPr/>
        </p:nvSpPr>
        <p:spPr>
          <a:xfrm>
            <a:off x="5577841" y="984742"/>
            <a:ext cx="4937760" cy="307135"/>
          </a:xfrm>
          <a:prstGeom prst="rect">
            <a:avLst/>
          </a:prstGeom>
          <a:noFill/>
        </p:spPr>
        <p:txBody>
          <a:bodyPr wrap="square" rtlCol="0">
            <a:spAutoFit/>
          </a:bodyPr>
          <a:lstStyle>
            <a:defPPr>
              <a:defRPr lang="en-US"/>
            </a:defPPr>
            <a:lvl1pPr marR="0" lvl="0" indent="0" algn="ctr" fontAlgn="auto">
              <a:lnSpc>
                <a:spcPts val="1600"/>
              </a:lnSpc>
              <a:spcBef>
                <a:spcPts val="0"/>
              </a:spcBef>
              <a:spcAft>
                <a:spcPts val="600"/>
              </a:spcAft>
              <a:buClrTx/>
              <a:buSzTx/>
              <a:buFontTx/>
              <a:buNone/>
              <a:tabLst/>
              <a:defRPr kumimoji="0" b="1" i="0" u="none" strike="noStrike" cap="none" spc="0" normalizeH="0" baseline="0">
                <a:ln>
                  <a:noFill/>
                </a:ln>
                <a:solidFill>
                  <a:prstClr val="black"/>
                </a:solidFill>
                <a:effectLst/>
                <a:uLnTx/>
                <a:uFillTx/>
                <a:latin typeface="Corbel" panose="020B0503020204020204" pitchFamily="34" charset="0"/>
              </a:defRPr>
            </a:lvl1pPr>
          </a:lstStyle>
          <a:p>
            <a:r>
              <a:rPr lang="en-US" dirty="0"/>
              <a:t>Artificial Intelligence</a:t>
            </a:r>
          </a:p>
        </p:txBody>
      </p:sp>
      <p:sp>
        <p:nvSpPr>
          <p:cNvPr id="4" name="TextBox 3">
            <a:extLst>
              <a:ext uri="{FF2B5EF4-FFF2-40B4-BE49-F238E27FC236}">
                <a16:creationId xmlns:a16="http://schemas.microsoft.com/office/drawing/2014/main" id="{A668BF7D-29CE-18A6-E988-23BB78099971}"/>
              </a:ext>
            </a:extLst>
          </p:cNvPr>
          <p:cNvSpPr txBox="1"/>
          <p:nvPr/>
        </p:nvSpPr>
        <p:spPr>
          <a:xfrm>
            <a:off x="5457665" y="4007960"/>
            <a:ext cx="4937760" cy="307135"/>
          </a:xfrm>
          <a:prstGeom prst="rect">
            <a:avLst/>
          </a:prstGeom>
          <a:noFill/>
        </p:spPr>
        <p:txBody>
          <a:bodyPr wrap="square" rtlCol="0">
            <a:spAutoFit/>
          </a:bodyPr>
          <a:lstStyle/>
          <a:p>
            <a:pPr marL="0" marR="0" lvl="0" indent="0" algn="ctr" defTabSz="457200" rtl="0" eaLnBrk="1" fontAlgn="auto" latinLnBrk="0" hangingPunct="1">
              <a:lnSpc>
                <a:spcPts val="1600"/>
              </a:lnSpc>
              <a:spcBef>
                <a:spcPts val="0"/>
              </a:spcBef>
              <a:spcAft>
                <a:spcPts val="60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orbel" panose="020B0503020204020204" pitchFamily="34" charset="0"/>
                <a:ea typeface="+mn-ea"/>
                <a:cs typeface="+mn-cs"/>
              </a:rPr>
              <a:t>Types of ML Algorithms</a:t>
            </a:r>
          </a:p>
        </p:txBody>
      </p:sp>
      <p:sp>
        <p:nvSpPr>
          <p:cNvPr id="5" name="Freeform: Shape 4">
            <a:extLst>
              <a:ext uri="{FF2B5EF4-FFF2-40B4-BE49-F238E27FC236}">
                <a16:creationId xmlns:a16="http://schemas.microsoft.com/office/drawing/2014/main" id="{926DFF44-DDC0-B5B3-83DB-10A9ADE44B3D}"/>
              </a:ext>
            </a:extLst>
          </p:cNvPr>
          <p:cNvSpPr/>
          <p:nvPr/>
        </p:nvSpPr>
        <p:spPr>
          <a:xfrm>
            <a:off x="5054439" y="5795883"/>
            <a:ext cx="5417187" cy="515549"/>
          </a:xfrm>
          <a:custGeom>
            <a:avLst/>
            <a:gdLst>
              <a:gd name="connsiteX0" fmla="*/ 0 w 6440444"/>
              <a:gd name="connsiteY0" fmla="*/ 0 h 510612"/>
              <a:gd name="connsiteX1" fmla="*/ 6184990 w 6440444"/>
              <a:gd name="connsiteY1" fmla="*/ 0 h 510612"/>
              <a:gd name="connsiteX2" fmla="*/ 6440444 w 6440444"/>
              <a:gd name="connsiteY2" fmla="*/ 255306 h 510612"/>
              <a:gd name="connsiteX3" fmla="*/ 6184990 w 6440444"/>
              <a:gd name="connsiteY3" fmla="*/ 510612 h 510612"/>
              <a:gd name="connsiteX4" fmla="*/ 0 w 6440444"/>
              <a:gd name="connsiteY4" fmla="*/ 510612 h 5106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40444" h="510612">
                <a:moveTo>
                  <a:pt x="0" y="0"/>
                </a:moveTo>
                <a:lnTo>
                  <a:pt x="6184990" y="0"/>
                </a:lnTo>
                <a:cubicBezTo>
                  <a:pt x="6325821" y="0"/>
                  <a:pt x="6440444" y="114510"/>
                  <a:pt x="6440444" y="255306"/>
                </a:cubicBezTo>
                <a:cubicBezTo>
                  <a:pt x="6440444" y="396103"/>
                  <a:pt x="6325821" y="510612"/>
                  <a:pt x="6184990" y="510612"/>
                </a:cubicBezTo>
                <a:lnTo>
                  <a:pt x="0" y="510612"/>
                </a:lnTo>
                <a:close/>
              </a:path>
            </a:pathLst>
          </a:custGeom>
          <a:solidFill>
            <a:schemeClr val="accent4">
              <a:lumMod val="40000"/>
              <a:lumOff val="60000"/>
            </a:schemeClr>
          </a:solidFill>
          <a:ln w="12700">
            <a:miter lim="400000"/>
          </a:ln>
        </p:spPr>
        <p:txBody>
          <a:bodyPr wrap="square" lIns="1280160" tIns="38100" rIns="38100" bIns="38100" anchor="ctr">
            <a:noAutofit/>
          </a:bodyPr>
          <a:lstStyle/>
          <a:p>
            <a:pPr marL="0" marR="0" lvl="0" indent="0" algn="l" defTabSz="457200" rtl="0" eaLnBrk="1" fontAlgn="auto" latinLnBrk="0" hangingPunct="1">
              <a:lnSpc>
                <a:spcPts val="1600"/>
              </a:lnSpc>
              <a:spcBef>
                <a:spcPts val="0"/>
              </a:spcBef>
              <a:spcAft>
                <a:spcPts val="600"/>
              </a:spcAft>
              <a:buClrTx/>
              <a:buSzTx/>
              <a:buFontTx/>
              <a:buNone/>
              <a:tabLst/>
              <a:defRPr/>
            </a:pPr>
            <a:endParaRPr kumimoji="0" lang="en-US" sz="1500" b="0" i="0" u="none" strike="noStrike" kern="1200" cap="none" spc="0" normalizeH="0" baseline="0" noProof="1">
              <a:ln>
                <a:noFill/>
              </a:ln>
              <a:solidFill>
                <a:srgbClr val="FFFFFF"/>
              </a:solidFill>
              <a:effectLst/>
              <a:uLnTx/>
              <a:uFillTx/>
              <a:latin typeface="Tw Cen MT" panose="020B0602020104020603"/>
              <a:ea typeface="+mn-ea"/>
              <a:cs typeface="+mn-cs"/>
            </a:endParaRPr>
          </a:p>
        </p:txBody>
      </p:sp>
      <p:sp>
        <p:nvSpPr>
          <p:cNvPr id="6" name="TextBox 5">
            <a:extLst>
              <a:ext uri="{FF2B5EF4-FFF2-40B4-BE49-F238E27FC236}">
                <a16:creationId xmlns:a16="http://schemas.microsoft.com/office/drawing/2014/main" id="{99DBD36F-AC55-2FC2-3CC3-652ED46E6DFE}"/>
              </a:ext>
            </a:extLst>
          </p:cNvPr>
          <p:cNvSpPr txBox="1"/>
          <p:nvPr/>
        </p:nvSpPr>
        <p:spPr>
          <a:xfrm>
            <a:off x="5362732" y="5301966"/>
            <a:ext cx="4937760" cy="307135"/>
          </a:xfrm>
          <a:prstGeom prst="rect">
            <a:avLst/>
          </a:prstGeom>
          <a:noFill/>
        </p:spPr>
        <p:txBody>
          <a:bodyPr wrap="square" rtlCol="0">
            <a:spAutoFit/>
          </a:bodyPr>
          <a:lstStyle/>
          <a:p>
            <a:pPr marL="0" marR="0" lvl="0" indent="0" algn="ctr" defTabSz="457200" rtl="0" eaLnBrk="1" fontAlgn="auto" latinLnBrk="0" hangingPunct="1">
              <a:lnSpc>
                <a:spcPts val="1600"/>
              </a:lnSpc>
              <a:spcBef>
                <a:spcPts val="0"/>
              </a:spcBef>
              <a:spcAft>
                <a:spcPts val="60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orbel" panose="020B0503020204020204" pitchFamily="34" charset="0"/>
                <a:ea typeface="+mn-ea"/>
                <a:cs typeface="+mn-cs"/>
              </a:rPr>
              <a:t>ML Lifecycle</a:t>
            </a:r>
          </a:p>
        </p:txBody>
      </p:sp>
      <p:sp>
        <p:nvSpPr>
          <p:cNvPr id="125" name="TextBox 124">
            <a:extLst>
              <a:ext uri="{FF2B5EF4-FFF2-40B4-BE49-F238E27FC236}">
                <a16:creationId xmlns:a16="http://schemas.microsoft.com/office/drawing/2014/main" id="{201BE877-86C1-A3C0-5885-4E9543BBC26A}"/>
              </a:ext>
            </a:extLst>
          </p:cNvPr>
          <p:cNvSpPr txBox="1"/>
          <p:nvPr/>
        </p:nvSpPr>
        <p:spPr>
          <a:xfrm>
            <a:off x="5400832" y="5950839"/>
            <a:ext cx="4937760" cy="307135"/>
          </a:xfrm>
          <a:prstGeom prst="rect">
            <a:avLst/>
          </a:prstGeom>
          <a:noFill/>
        </p:spPr>
        <p:txBody>
          <a:bodyPr wrap="square" rtlCol="0">
            <a:spAutoFit/>
          </a:bodyPr>
          <a:lstStyle/>
          <a:p>
            <a:pPr marL="0" marR="0" lvl="0" indent="0" algn="ctr" defTabSz="457200" rtl="0" eaLnBrk="1" fontAlgn="auto" latinLnBrk="0" hangingPunct="1">
              <a:lnSpc>
                <a:spcPts val="1600"/>
              </a:lnSpc>
              <a:spcBef>
                <a:spcPts val="0"/>
              </a:spcBef>
              <a:spcAft>
                <a:spcPts val="600"/>
              </a:spcAft>
              <a:buClrTx/>
              <a:buSzTx/>
              <a:buFontTx/>
              <a:buNone/>
              <a:tabLst/>
              <a:defRPr/>
            </a:pPr>
            <a:r>
              <a:rPr lang="en-US" b="1" dirty="0">
                <a:solidFill>
                  <a:prstClr val="black"/>
                </a:solidFill>
                <a:latin typeface="Corbel" panose="020B0503020204020204" pitchFamily="34" charset="0"/>
              </a:rPr>
              <a:t>Model Evaluation Techniques</a:t>
            </a:r>
            <a:endParaRPr kumimoji="0" lang="en-US" sz="1800" b="1" i="0" u="none" strike="noStrike" kern="1200" cap="none" spc="0" normalizeH="0" baseline="0" noProof="0" dirty="0">
              <a:ln>
                <a:noFill/>
              </a:ln>
              <a:solidFill>
                <a:prstClr val="black"/>
              </a:solidFill>
              <a:effectLst/>
              <a:uLnTx/>
              <a:uFillTx/>
              <a:latin typeface="Corbel" panose="020B0503020204020204" pitchFamily="34" charset="0"/>
              <a:ea typeface="+mn-ea"/>
              <a:cs typeface="+mn-cs"/>
            </a:endParaRPr>
          </a:p>
        </p:txBody>
      </p:sp>
    </p:spTree>
    <p:extLst>
      <p:ext uri="{BB962C8B-B14F-4D97-AF65-F5344CB8AC3E}">
        <p14:creationId xmlns:p14="http://schemas.microsoft.com/office/powerpoint/2010/main" val="3428361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EFD0B3D-2E2B-FE02-684B-1B4B7BC6452F}"/>
              </a:ext>
            </a:extLst>
          </p:cNvPr>
          <p:cNvSpPr txBox="1"/>
          <p:nvPr/>
        </p:nvSpPr>
        <p:spPr>
          <a:xfrm>
            <a:off x="452991" y="705216"/>
            <a:ext cx="11032273" cy="6740307"/>
          </a:xfrm>
          <a:prstGeom prst="rect">
            <a:avLst/>
          </a:prstGeom>
          <a:noFill/>
        </p:spPr>
        <p:txBody>
          <a:bodyPr wrap="square">
            <a:spAutoFit/>
          </a:bodyPr>
          <a:lstStyle/>
          <a:p>
            <a:pPr>
              <a:defRPr/>
            </a:pPr>
            <a:r>
              <a:rPr lang="en-IN" sz="2400" dirty="0">
                <a:solidFill>
                  <a:srgbClr val="FFC000"/>
                </a:solidFill>
                <a:latin typeface="Corbel" panose="020B0503020204020204" pitchFamily="34" charset="0"/>
              </a:rPr>
              <a:t>Applications in self-driving cars</a:t>
            </a:r>
          </a:p>
          <a:p>
            <a:pPr>
              <a:defRPr/>
            </a:pPr>
            <a:r>
              <a:rPr lang="en-US" sz="2400" dirty="0">
                <a:solidFill>
                  <a:prstClr val="white"/>
                </a:solidFill>
                <a:latin typeface="Corbel" panose="020B0503020204020204" pitchFamily="34" charset="0"/>
              </a:rPr>
              <a:t>	In self-driving cars, there are various aspects to consider, such as speed limits at various places, drivable zones, avoiding collisions — just to mention a few. </a:t>
            </a:r>
          </a:p>
          <a:p>
            <a:pPr>
              <a:defRPr/>
            </a:pPr>
            <a:endParaRPr lang="en-US" sz="2400" dirty="0">
              <a:solidFill>
                <a:prstClr val="white"/>
              </a:solidFill>
              <a:latin typeface="Corbel" panose="020B0503020204020204" pitchFamily="34" charset="0"/>
            </a:endParaRPr>
          </a:p>
          <a:p>
            <a:pPr algn="l"/>
            <a:r>
              <a:rPr lang="en-US" sz="2400" dirty="0">
                <a:solidFill>
                  <a:srgbClr val="FFC000"/>
                </a:solidFill>
                <a:latin typeface="Corbel" panose="020B0503020204020204" pitchFamily="34" charset="0"/>
              </a:rPr>
              <a:t>Reinforcement Learning applications in trading and finance</a:t>
            </a:r>
          </a:p>
          <a:p>
            <a:pPr algn="l"/>
            <a:r>
              <a:rPr lang="en-US" sz="2400" dirty="0">
                <a:solidFill>
                  <a:prstClr val="white"/>
                </a:solidFill>
                <a:latin typeface="Corbel" panose="020B0503020204020204" pitchFamily="34" charset="0"/>
              </a:rPr>
              <a:t>Supervised time series models can be used for predicting future sales as well as predicting stock prices. However, these models don’t determine the action to take at a particular stock price. An RL agent can decide on such a task; whether to hold, buy, or sell. IBM for example has a sophisticated reinforcement learning based platform that has the ability to make financial trades. It computes the reward function based on the loss or profit of every financial transaction. </a:t>
            </a:r>
          </a:p>
          <a:p>
            <a:pPr>
              <a:defRPr/>
            </a:pPr>
            <a:endParaRPr lang="en-US" sz="2400" dirty="0">
              <a:solidFill>
                <a:prstClr val="white"/>
              </a:solidFill>
              <a:latin typeface="Corbel" panose="020B0503020204020204" pitchFamily="34" charset="0"/>
            </a:endParaRPr>
          </a:p>
          <a:p>
            <a:r>
              <a:rPr lang="en-US" sz="2400" dirty="0">
                <a:solidFill>
                  <a:srgbClr val="FFC000"/>
                </a:solidFill>
                <a:latin typeface="Corbel" panose="020B0503020204020204" pitchFamily="34" charset="0"/>
              </a:rPr>
              <a:t>Reinforcement Learning in NLP (Natural Language Processing)</a:t>
            </a:r>
          </a:p>
          <a:p>
            <a:pPr>
              <a:defRPr/>
            </a:pPr>
            <a:r>
              <a:rPr lang="en-US" sz="2400" dirty="0">
                <a:solidFill>
                  <a:prstClr val="white"/>
                </a:solidFill>
                <a:latin typeface="Corbel" panose="020B0503020204020204" pitchFamily="34" charset="0"/>
              </a:rPr>
              <a:t>	In NLP, RL can be used in text summarization, question answering, and machine translation just to mention a few. </a:t>
            </a:r>
          </a:p>
          <a:p>
            <a:pPr>
              <a:defRPr/>
            </a:pPr>
            <a:r>
              <a:rPr lang="en-US" sz="2400" dirty="0">
                <a:solidFill>
                  <a:prstClr val="white"/>
                </a:solidFill>
                <a:latin typeface="Corbel" panose="020B0503020204020204" pitchFamily="34" charset="0"/>
              </a:rPr>
              <a:t>                        is designed based on hybrid model of supervised ML and RL</a:t>
            </a:r>
          </a:p>
          <a:p>
            <a:pPr>
              <a:defRPr/>
            </a:pPr>
            <a:endParaRPr lang="en-US" sz="2400" dirty="0">
              <a:solidFill>
                <a:prstClr val="white"/>
              </a:solidFill>
              <a:latin typeface="Corbel" panose="020B0503020204020204" pitchFamily="34" charset="0"/>
            </a:endParaRPr>
          </a:p>
          <a:p>
            <a:pPr>
              <a:defRPr/>
            </a:pPr>
            <a:endParaRPr lang="en-US" sz="2400" dirty="0">
              <a:solidFill>
                <a:prstClr val="white"/>
              </a:solidFill>
              <a:latin typeface="Corbel" panose="020B0503020204020204" pitchFamily="34" charset="0"/>
            </a:endParaRPr>
          </a:p>
        </p:txBody>
      </p:sp>
      <p:sp>
        <p:nvSpPr>
          <p:cNvPr id="4" name="TextBox 3">
            <a:extLst>
              <a:ext uri="{FF2B5EF4-FFF2-40B4-BE49-F238E27FC236}">
                <a16:creationId xmlns:a16="http://schemas.microsoft.com/office/drawing/2014/main" id="{69BC7A4F-DC5A-F8A4-5B88-447650294DBF}"/>
              </a:ext>
            </a:extLst>
          </p:cNvPr>
          <p:cNvSpPr txBox="1"/>
          <p:nvPr/>
        </p:nvSpPr>
        <p:spPr>
          <a:xfrm>
            <a:off x="377361" y="157280"/>
            <a:ext cx="10454190" cy="602827"/>
          </a:xfrm>
          <a:prstGeom prst="rect">
            <a:avLst/>
          </a:prstGeom>
        </p:spPr>
        <p:txBody>
          <a:bodyPr vert="horz" lIns="91440" tIns="45720" rIns="91440" bIns="45720" rtlCol="0" anchor="ctr">
            <a:noAutofit/>
          </a:bodyPr>
          <a:lstStyle/>
          <a:p>
            <a:pPr marL="0" marR="0" lvl="0" indent="0" algn="l" defTabSz="457200" rtl="0" eaLnBrk="1" fontAlgn="auto" latinLnBrk="0" hangingPunct="1">
              <a:lnSpc>
                <a:spcPct val="100000"/>
              </a:lnSpc>
              <a:spcBef>
                <a:spcPct val="0"/>
              </a:spcBef>
              <a:spcAft>
                <a:spcPts val="600"/>
              </a:spcAft>
              <a:buClrTx/>
              <a:buSzTx/>
              <a:buFontTx/>
              <a:buNone/>
              <a:tabLst/>
              <a:defRPr/>
            </a:pPr>
            <a:r>
              <a:rPr lang="en-US" sz="3600" b="1" dirty="0">
                <a:gradFill flip="none" rotWithShape="1">
                  <a:gsLst>
                    <a:gs pos="28000">
                      <a:prstClr val="white">
                        <a:lumMod val="93000"/>
                      </a:prstClr>
                    </a:gs>
                    <a:gs pos="0">
                      <a:prstClr val="black">
                        <a:lumMod val="25000"/>
                        <a:lumOff val="75000"/>
                      </a:prstClr>
                    </a:gs>
                    <a:gs pos="100000">
                      <a:srgbClr val="EBEBEB">
                        <a:lumMod val="0"/>
                        <a:lumOff val="100000"/>
                      </a:srgbClr>
                    </a:gs>
                  </a:gsLst>
                  <a:lin ang="4800000" scaled="0"/>
                  <a:tileRect/>
                </a:gradFill>
                <a:latin typeface="Corbel" panose="020B0503020204020204" pitchFamily="34" charset="0"/>
              </a:rPr>
              <a:t>Applications of RL</a:t>
            </a:r>
            <a:endParaRPr kumimoji="0" lang="en-US" sz="3600" b="1" i="0" u="none" strike="noStrike" kern="1200" cap="none" spc="0" normalizeH="0" baseline="0" noProof="0" dirty="0">
              <a:ln>
                <a:noFill/>
              </a:ln>
              <a:gradFill flip="none" rotWithShape="1">
                <a:gsLst>
                  <a:gs pos="28000">
                    <a:prstClr val="white">
                      <a:lumMod val="93000"/>
                    </a:prstClr>
                  </a:gs>
                  <a:gs pos="0">
                    <a:prstClr val="black">
                      <a:lumMod val="25000"/>
                      <a:lumOff val="75000"/>
                    </a:prstClr>
                  </a:gs>
                  <a:gs pos="100000">
                    <a:srgbClr val="EBEBEB">
                      <a:lumMod val="0"/>
                      <a:lumOff val="100000"/>
                    </a:srgbClr>
                  </a:gs>
                </a:gsLst>
                <a:lin ang="4800000" scaled="0"/>
                <a:tileRect/>
              </a:gradFill>
              <a:effectLst/>
              <a:uLnTx/>
              <a:uFillTx/>
              <a:latin typeface="Corbel" panose="020B0503020204020204" pitchFamily="34" charset="0"/>
              <a:ea typeface="+mn-ea"/>
              <a:cs typeface="+mn-cs"/>
            </a:endParaRPr>
          </a:p>
        </p:txBody>
      </p:sp>
      <p:pic>
        <p:nvPicPr>
          <p:cNvPr id="2" name="Picture 4" descr="ChatGPT Logo PNG Images With Transparent Background">
            <a:extLst>
              <a:ext uri="{FF2B5EF4-FFF2-40B4-BE49-F238E27FC236}">
                <a16:creationId xmlns:a16="http://schemas.microsoft.com/office/drawing/2014/main" id="{75220392-F41C-EA6F-9717-3E8A9DFCCE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0846" y="6269300"/>
            <a:ext cx="1215381" cy="3552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1060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8">
                                            <p:txEl>
                                              <p:pRg st="8" end="8"/>
                                            </p:txEl>
                                          </p:spTgt>
                                        </p:tgtEl>
                                        <p:attrNameLst>
                                          <p:attrName>style.visibility</p:attrName>
                                        </p:attrNameLst>
                                      </p:cBhvr>
                                      <p:to>
                                        <p:strVal val="visible"/>
                                      </p:to>
                                    </p:set>
                                    <p:animEffect transition="in" filter="fade">
                                      <p:cBhvr>
                                        <p:cTn id="14" dur="1000"/>
                                        <p:tgtEl>
                                          <p:spTgt spid="8">
                                            <p:txEl>
                                              <p:pRg st="8" end="8"/>
                                            </p:txEl>
                                          </p:spTgt>
                                        </p:tgtEl>
                                      </p:cBhvr>
                                    </p:animEffect>
                                    <p:anim calcmode="lin" valueType="num">
                                      <p:cBhvr>
                                        <p:cTn id="15" dur="1000" fill="hold"/>
                                        <p:tgtEl>
                                          <p:spTgt spid="8">
                                            <p:txEl>
                                              <p:pRg st="8" end="8"/>
                                            </p:txEl>
                                          </p:spTgt>
                                        </p:tgtEl>
                                        <p:attrNameLst>
                                          <p:attrName>ppt_x</p:attrName>
                                        </p:attrNameLst>
                                      </p:cBhvr>
                                      <p:tavLst>
                                        <p:tav tm="0">
                                          <p:val>
                                            <p:strVal val="#ppt_x"/>
                                          </p:val>
                                        </p:tav>
                                        <p:tav tm="100000">
                                          <p:val>
                                            <p:strVal val="#ppt_x"/>
                                          </p:val>
                                        </p:tav>
                                      </p:tavLst>
                                    </p:anim>
                                    <p:anim calcmode="lin" valueType="num">
                                      <p:cBhvr>
                                        <p:cTn id="16" dur="1000" fill="hold"/>
                                        <p:tgtEl>
                                          <p:spTgt spid="8">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cxnSp>
        <p:nvCxnSpPr>
          <p:cNvPr id="21" name="Straight Arrow Connector 20">
            <a:extLst>
              <a:ext uri="{FF2B5EF4-FFF2-40B4-BE49-F238E27FC236}">
                <a16:creationId xmlns:a16="http://schemas.microsoft.com/office/drawing/2014/main" id="{8AEFCDED-1993-875E-F9E3-B77430032DB3}"/>
              </a:ext>
            </a:extLst>
          </p:cNvPr>
          <p:cNvCxnSpPr>
            <a:cxnSpLocks/>
          </p:cNvCxnSpPr>
          <p:nvPr/>
        </p:nvCxnSpPr>
        <p:spPr>
          <a:xfrm flipH="1">
            <a:off x="2965450" y="1960647"/>
            <a:ext cx="4521200" cy="1195361"/>
          </a:xfrm>
          <a:prstGeom prst="straightConnector1">
            <a:avLst/>
          </a:prstGeom>
          <a:ln w="41275">
            <a:solidFill>
              <a:schemeClr val="tx2">
                <a:lumMod val="90000"/>
              </a:schemeClr>
            </a:solidFill>
            <a:tailEnd type="triangle"/>
          </a:ln>
        </p:spPr>
        <p:style>
          <a:lnRef idx="3">
            <a:schemeClr val="accent1"/>
          </a:lnRef>
          <a:fillRef idx="0">
            <a:schemeClr val="accent1"/>
          </a:fillRef>
          <a:effectRef idx="2">
            <a:schemeClr val="accent1"/>
          </a:effectRef>
          <a:fontRef idx="minor">
            <a:schemeClr val="tx1"/>
          </a:fontRef>
        </p:style>
      </p:cxnSp>
      <p:sp>
        <p:nvSpPr>
          <p:cNvPr id="17" name="TextBox 16">
            <a:extLst>
              <a:ext uri="{FF2B5EF4-FFF2-40B4-BE49-F238E27FC236}">
                <a16:creationId xmlns:a16="http://schemas.microsoft.com/office/drawing/2014/main" id="{8F0F6C78-9EBF-EA3B-ADAC-E1EFE48020B0}"/>
              </a:ext>
            </a:extLst>
          </p:cNvPr>
          <p:cNvSpPr txBox="1"/>
          <p:nvPr/>
        </p:nvSpPr>
        <p:spPr>
          <a:xfrm>
            <a:off x="225630" y="90835"/>
            <a:ext cx="5219699" cy="602827"/>
          </a:xfrm>
          <a:prstGeom prst="rect">
            <a:avLst/>
          </a:prstGeom>
        </p:spPr>
        <p:txBody>
          <a:bodyPr vert="horz" lIns="91440" tIns="45720" rIns="91440" bIns="45720" rtlCol="0" anchor="ctr">
            <a:normAutofit fontScale="92500"/>
          </a:bodyPr>
          <a:lstStyle/>
          <a:p>
            <a:pPr marL="0" marR="0" lvl="0" indent="0" algn="l" defTabSz="457200" rtl="0" eaLnBrk="1" fontAlgn="auto" latinLnBrk="0" hangingPunct="1">
              <a:lnSpc>
                <a:spcPct val="100000"/>
              </a:lnSpc>
              <a:spcBef>
                <a:spcPct val="0"/>
              </a:spcBef>
              <a:spcAft>
                <a:spcPts val="600"/>
              </a:spcAft>
              <a:buClrTx/>
              <a:buSzTx/>
              <a:buFontTx/>
              <a:buNone/>
              <a:tabLst/>
              <a:defRPr/>
            </a:pPr>
            <a:r>
              <a:rPr kumimoji="0" lang="en-US" sz="3600" b="1" i="0" u="none" strike="noStrike" kern="1200" cap="none" spc="0" normalizeH="0" baseline="0" noProof="0" dirty="0">
                <a:ln>
                  <a:noFill/>
                </a:ln>
                <a:gradFill flip="none" rotWithShape="1">
                  <a:gsLst>
                    <a:gs pos="28000">
                      <a:prstClr val="white">
                        <a:lumMod val="93000"/>
                      </a:prstClr>
                    </a:gs>
                    <a:gs pos="0">
                      <a:prstClr val="black">
                        <a:lumMod val="25000"/>
                        <a:lumOff val="75000"/>
                      </a:prstClr>
                    </a:gs>
                    <a:gs pos="100000">
                      <a:srgbClr val="EBEBEB">
                        <a:lumMod val="0"/>
                        <a:lumOff val="100000"/>
                      </a:srgbClr>
                    </a:gs>
                  </a:gsLst>
                  <a:lin ang="4800000" scaled="0"/>
                  <a:tileRect/>
                </a:gradFill>
                <a:effectLst/>
                <a:uLnTx/>
                <a:uFillTx/>
                <a:latin typeface="Corbel" panose="020B0503020204020204" pitchFamily="34" charset="0"/>
                <a:ea typeface="+mn-ea"/>
                <a:cs typeface="+mn-cs"/>
              </a:rPr>
              <a:t>Machine Learning Lifecycle</a:t>
            </a:r>
          </a:p>
        </p:txBody>
      </p:sp>
      <p:sp>
        <p:nvSpPr>
          <p:cNvPr id="9" name="Oval 8">
            <a:extLst>
              <a:ext uri="{FF2B5EF4-FFF2-40B4-BE49-F238E27FC236}">
                <a16:creationId xmlns:a16="http://schemas.microsoft.com/office/drawing/2014/main" id="{8A6489AD-78B7-7454-AD3C-0B28FD144BE5}"/>
              </a:ext>
            </a:extLst>
          </p:cNvPr>
          <p:cNvSpPr/>
          <p:nvPr/>
        </p:nvSpPr>
        <p:spPr>
          <a:xfrm>
            <a:off x="1590880" y="805504"/>
            <a:ext cx="1707495" cy="1589141"/>
          </a:xfrm>
          <a:prstGeom prst="ellipse">
            <a:avLst/>
          </a:prstGeom>
          <a:gradFill flip="none" rotWithShape="1">
            <a:gsLst>
              <a:gs pos="4000">
                <a:schemeClr val="accent5">
                  <a:lumMod val="60000"/>
                  <a:lumOff val="40000"/>
                </a:schemeClr>
              </a:gs>
              <a:gs pos="97000">
                <a:schemeClr val="bg2">
                  <a:lumMod val="40000"/>
                  <a:lumOff val="60000"/>
                </a:schemeClr>
              </a:gs>
            </a:gsLst>
            <a:lin ang="2700000" scaled="1"/>
            <a:tileRect/>
          </a:gradFill>
          <a:ln>
            <a:noFill/>
          </a:ln>
          <a:scene3d>
            <a:camera prst="orthographicFront"/>
            <a:lightRig rig="threePt" dir="t"/>
          </a:scene3d>
          <a:sp3d>
            <a:bevelT w="101600" prst="riblet"/>
          </a:sp3d>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Data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Acquisition</a:t>
            </a:r>
          </a:p>
        </p:txBody>
      </p:sp>
      <p:grpSp>
        <p:nvGrpSpPr>
          <p:cNvPr id="2" name="Group 1">
            <a:extLst>
              <a:ext uri="{FF2B5EF4-FFF2-40B4-BE49-F238E27FC236}">
                <a16:creationId xmlns:a16="http://schemas.microsoft.com/office/drawing/2014/main" id="{785E2B8A-DA4A-8E1F-C13B-E8108187DAD2}"/>
              </a:ext>
            </a:extLst>
          </p:cNvPr>
          <p:cNvGrpSpPr/>
          <p:nvPr/>
        </p:nvGrpSpPr>
        <p:grpSpPr>
          <a:xfrm>
            <a:off x="3291551" y="805505"/>
            <a:ext cx="2872272" cy="1589141"/>
            <a:chOff x="4536151" y="773755"/>
            <a:chExt cx="2872272" cy="1589141"/>
          </a:xfrm>
        </p:grpSpPr>
        <p:sp>
          <p:nvSpPr>
            <p:cNvPr id="11" name="Oval 10">
              <a:extLst>
                <a:ext uri="{FF2B5EF4-FFF2-40B4-BE49-F238E27FC236}">
                  <a16:creationId xmlns:a16="http://schemas.microsoft.com/office/drawing/2014/main" id="{DE3C0C64-EE40-3A10-A57A-12F07F9DBF32}"/>
                </a:ext>
              </a:extLst>
            </p:cNvPr>
            <p:cNvSpPr/>
            <p:nvPr/>
          </p:nvSpPr>
          <p:spPr>
            <a:xfrm>
              <a:off x="5700928" y="773755"/>
              <a:ext cx="1707495" cy="1589141"/>
            </a:xfrm>
            <a:prstGeom prst="ellipse">
              <a:avLst/>
            </a:prstGeom>
            <a:gradFill flip="none" rotWithShape="1">
              <a:gsLst>
                <a:gs pos="4000">
                  <a:schemeClr val="accent5">
                    <a:lumMod val="60000"/>
                    <a:lumOff val="40000"/>
                  </a:schemeClr>
                </a:gs>
                <a:gs pos="97000">
                  <a:schemeClr val="bg2">
                    <a:lumMod val="40000"/>
                    <a:lumOff val="60000"/>
                  </a:schemeClr>
                </a:gs>
              </a:gsLst>
              <a:lin ang="2700000" scaled="1"/>
              <a:tileRect/>
            </a:gradFill>
            <a:ln>
              <a:noFill/>
            </a:ln>
            <a:scene3d>
              <a:camera prst="orthographicFront"/>
              <a:lightRig rig="threePt" dir="t"/>
            </a:scene3d>
            <a:sp3d>
              <a:bevelT w="101600" prst="riblet"/>
            </a:sp3d>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EDA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&amp;</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Feature Engineering</a:t>
              </a:r>
            </a:p>
          </p:txBody>
        </p:sp>
        <p:cxnSp>
          <p:nvCxnSpPr>
            <p:cNvPr id="18" name="Straight Arrow Connector 17">
              <a:extLst>
                <a:ext uri="{FF2B5EF4-FFF2-40B4-BE49-F238E27FC236}">
                  <a16:creationId xmlns:a16="http://schemas.microsoft.com/office/drawing/2014/main" id="{19E3C560-F7A5-21CD-7ABF-0DCE5C454CE3}"/>
                </a:ext>
              </a:extLst>
            </p:cNvPr>
            <p:cNvCxnSpPr/>
            <p:nvPr/>
          </p:nvCxnSpPr>
          <p:spPr>
            <a:xfrm>
              <a:off x="4536151" y="1554677"/>
              <a:ext cx="1157953" cy="0"/>
            </a:xfrm>
            <a:prstGeom prst="straightConnector1">
              <a:avLst/>
            </a:prstGeom>
            <a:ln w="41275">
              <a:solidFill>
                <a:schemeClr val="tx2">
                  <a:lumMod val="90000"/>
                </a:schemeClr>
              </a:solidFill>
              <a:tailEnd type="triangle"/>
            </a:ln>
          </p:spPr>
          <p:style>
            <a:lnRef idx="3">
              <a:schemeClr val="accent1"/>
            </a:lnRef>
            <a:fillRef idx="0">
              <a:schemeClr val="accent1"/>
            </a:fillRef>
            <a:effectRef idx="2">
              <a:schemeClr val="accent1"/>
            </a:effectRef>
            <a:fontRef idx="minor">
              <a:schemeClr val="tx1"/>
            </a:fontRef>
          </p:style>
        </p:cxnSp>
      </p:grpSp>
      <p:sp>
        <p:nvSpPr>
          <p:cNvPr id="12" name="Oval 11">
            <a:extLst>
              <a:ext uri="{FF2B5EF4-FFF2-40B4-BE49-F238E27FC236}">
                <a16:creationId xmlns:a16="http://schemas.microsoft.com/office/drawing/2014/main" id="{9040AFDD-9D3E-70A6-08D1-5DEE343B0F87}"/>
              </a:ext>
            </a:extLst>
          </p:cNvPr>
          <p:cNvSpPr/>
          <p:nvPr/>
        </p:nvSpPr>
        <p:spPr>
          <a:xfrm>
            <a:off x="1649198" y="3003678"/>
            <a:ext cx="1649177" cy="1586944"/>
          </a:xfrm>
          <a:prstGeom prst="ellipse">
            <a:avLst/>
          </a:prstGeom>
          <a:gradFill flip="none" rotWithShape="1">
            <a:gsLst>
              <a:gs pos="4000">
                <a:schemeClr val="accent5">
                  <a:lumMod val="60000"/>
                  <a:lumOff val="40000"/>
                </a:schemeClr>
              </a:gs>
              <a:gs pos="97000">
                <a:schemeClr val="bg2">
                  <a:lumMod val="40000"/>
                  <a:lumOff val="60000"/>
                </a:schemeClr>
              </a:gs>
            </a:gsLst>
            <a:lin ang="2700000" scaled="1"/>
            <a:tileRect/>
          </a:gradFill>
          <a:ln>
            <a:noFill/>
          </a:ln>
          <a:scene3d>
            <a:camera prst="orthographicFront"/>
            <a:lightRig rig="threePt" dir="t"/>
          </a:scene3d>
          <a:sp3d>
            <a:bevelT w="101600" prst="riblet"/>
          </a:sp3d>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Training</a:t>
            </a:r>
            <a:endPar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Oval 9">
            <a:extLst>
              <a:ext uri="{FF2B5EF4-FFF2-40B4-BE49-F238E27FC236}">
                <a16:creationId xmlns:a16="http://schemas.microsoft.com/office/drawing/2014/main" id="{86F9DBE0-4AFC-4650-99C6-7D0BF3D77A8D}"/>
              </a:ext>
            </a:extLst>
          </p:cNvPr>
          <p:cNvSpPr/>
          <p:nvPr/>
        </p:nvSpPr>
        <p:spPr>
          <a:xfrm>
            <a:off x="7334507" y="711404"/>
            <a:ext cx="1649177" cy="1586944"/>
          </a:xfrm>
          <a:prstGeom prst="ellipse">
            <a:avLst/>
          </a:prstGeom>
          <a:gradFill flip="none" rotWithShape="1">
            <a:gsLst>
              <a:gs pos="4000">
                <a:schemeClr val="accent5">
                  <a:lumMod val="60000"/>
                  <a:lumOff val="40000"/>
                </a:schemeClr>
              </a:gs>
              <a:gs pos="97000">
                <a:schemeClr val="bg2">
                  <a:lumMod val="40000"/>
                  <a:lumOff val="60000"/>
                </a:schemeClr>
              </a:gs>
            </a:gsLst>
            <a:lin ang="2700000" scaled="1"/>
            <a:tileRect/>
          </a:gradFill>
          <a:ln>
            <a:noFill/>
          </a:ln>
          <a:scene3d>
            <a:camera prst="orthographicFront"/>
            <a:lightRig rig="threePt" dir="t"/>
          </a:scene3d>
          <a:sp3d>
            <a:bevelT w="101600" prst="riblet"/>
          </a:sp3d>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Model</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Selection</a:t>
            </a:r>
          </a:p>
        </p:txBody>
      </p:sp>
      <p:sp>
        <p:nvSpPr>
          <p:cNvPr id="14" name="Oval 13">
            <a:extLst>
              <a:ext uri="{FF2B5EF4-FFF2-40B4-BE49-F238E27FC236}">
                <a16:creationId xmlns:a16="http://schemas.microsoft.com/office/drawing/2014/main" id="{F4588AB9-E1BB-D152-6935-89722721EACB}"/>
              </a:ext>
            </a:extLst>
          </p:cNvPr>
          <p:cNvSpPr/>
          <p:nvPr/>
        </p:nvSpPr>
        <p:spPr>
          <a:xfrm>
            <a:off x="1664149" y="5057532"/>
            <a:ext cx="1649177" cy="1586944"/>
          </a:xfrm>
          <a:prstGeom prst="ellipse">
            <a:avLst/>
          </a:prstGeom>
          <a:gradFill flip="none" rotWithShape="1">
            <a:gsLst>
              <a:gs pos="4000">
                <a:schemeClr val="accent5">
                  <a:lumMod val="60000"/>
                  <a:lumOff val="40000"/>
                </a:schemeClr>
              </a:gs>
              <a:gs pos="97000">
                <a:schemeClr val="bg2">
                  <a:lumMod val="40000"/>
                  <a:lumOff val="60000"/>
                </a:schemeClr>
              </a:gs>
            </a:gsLst>
            <a:lin ang="2700000" scaled="1"/>
            <a:tileRect/>
          </a:gradFill>
          <a:ln>
            <a:noFill/>
          </a:ln>
          <a:scene3d>
            <a:camera prst="orthographicFront"/>
            <a:lightRig rig="threePt" dir="t"/>
          </a:scene3d>
          <a:sp3d>
            <a:bevelT w="101600" prst="riblet"/>
          </a:sp3d>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Model</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Deployment</a:t>
            </a:r>
          </a:p>
        </p:txBody>
      </p:sp>
      <p:cxnSp>
        <p:nvCxnSpPr>
          <p:cNvPr id="26" name="Straight Arrow Connector 25">
            <a:extLst>
              <a:ext uri="{FF2B5EF4-FFF2-40B4-BE49-F238E27FC236}">
                <a16:creationId xmlns:a16="http://schemas.microsoft.com/office/drawing/2014/main" id="{CA3489BC-1F05-BB7F-8723-094AB3891079}"/>
              </a:ext>
            </a:extLst>
          </p:cNvPr>
          <p:cNvCxnSpPr>
            <a:cxnSpLocks/>
          </p:cNvCxnSpPr>
          <p:nvPr/>
        </p:nvCxnSpPr>
        <p:spPr>
          <a:xfrm flipH="1">
            <a:off x="3152109" y="4279656"/>
            <a:ext cx="4261769" cy="1143385"/>
          </a:xfrm>
          <a:prstGeom prst="straightConnector1">
            <a:avLst/>
          </a:prstGeom>
          <a:ln w="41275">
            <a:solidFill>
              <a:schemeClr val="tx2">
                <a:lumMod val="90000"/>
              </a:schemeClr>
            </a:solidFill>
            <a:tailEnd type="triangle"/>
          </a:ln>
        </p:spPr>
        <p:style>
          <a:lnRef idx="3">
            <a:schemeClr val="accent1"/>
          </a:lnRef>
          <a:fillRef idx="0">
            <a:schemeClr val="accent1"/>
          </a:fillRef>
          <a:effectRef idx="2">
            <a:schemeClr val="accent1"/>
          </a:effectRef>
          <a:fontRef idx="minor">
            <a:schemeClr val="tx1"/>
          </a:fontRef>
        </p:style>
      </p:cxnSp>
      <p:grpSp>
        <p:nvGrpSpPr>
          <p:cNvPr id="6" name="Group 5">
            <a:extLst>
              <a:ext uri="{FF2B5EF4-FFF2-40B4-BE49-F238E27FC236}">
                <a16:creationId xmlns:a16="http://schemas.microsoft.com/office/drawing/2014/main" id="{4FEA3061-96F3-0635-9AC6-4A9EBC5940E3}"/>
              </a:ext>
            </a:extLst>
          </p:cNvPr>
          <p:cNvGrpSpPr/>
          <p:nvPr/>
        </p:nvGrpSpPr>
        <p:grpSpPr>
          <a:xfrm>
            <a:off x="8843595" y="2988174"/>
            <a:ext cx="2585109" cy="1586944"/>
            <a:chOff x="8831427" y="2727726"/>
            <a:chExt cx="2585109" cy="1586944"/>
          </a:xfrm>
        </p:grpSpPr>
        <p:cxnSp>
          <p:nvCxnSpPr>
            <p:cNvPr id="45" name="Straight Arrow Connector 44">
              <a:extLst>
                <a:ext uri="{FF2B5EF4-FFF2-40B4-BE49-F238E27FC236}">
                  <a16:creationId xmlns:a16="http://schemas.microsoft.com/office/drawing/2014/main" id="{F47861A2-6603-B4C6-9779-EFC754CAFDDA}"/>
                </a:ext>
              </a:extLst>
            </p:cNvPr>
            <p:cNvCxnSpPr>
              <a:cxnSpLocks/>
            </p:cNvCxnSpPr>
            <p:nvPr/>
          </p:nvCxnSpPr>
          <p:spPr>
            <a:xfrm>
              <a:off x="8831427" y="3590792"/>
              <a:ext cx="944227" cy="0"/>
            </a:xfrm>
            <a:prstGeom prst="straightConnector1">
              <a:avLst/>
            </a:prstGeom>
            <a:ln w="41275">
              <a:solidFill>
                <a:schemeClr val="tx2">
                  <a:lumMod val="90000"/>
                </a:schemeClr>
              </a:solidFill>
              <a:tailEnd type="triangle"/>
            </a:ln>
          </p:spPr>
          <p:style>
            <a:lnRef idx="3">
              <a:schemeClr val="accent1"/>
            </a:lnRef>
            <a:fillRef idx="0">
              <a:schemeClr val="accent1"/>
            </a:fillRef>
            <a:effectRef idx="2">
              <a:schemeClr val="accent1"/>
            </a:effectRef>
            <a:fontRef idx="minor">
              <a:schemeClr val="tx1"/>
            </a:fontRef>
          </p:style>
        </p:cxnSp>
        <p:sp>
          <p:nvSpPr>
            <p:cNvPr id="44" name="Oval 43">
              <a:extLst>
                <a:ext uri="{FF2B5EF4-FFF2-40B4-BE49-F238E27FC236}">
                  <a16:creationId xmlns:a16="http://schemas.microsoft.com/office/drawing/2014/main" id="{AAE6F55B-B8BE-EF9E-FD4A-C592CB9EC790}"/>
                </a:ext>
              </a:extLst>
            </p:cNvPr>
            <p:cNvSpPr/>
            <p:nvPr/>
          </p:nvSpPr>
          <p:spPr>
            <a:xfrm>
              <a:off x="9767359" y="2727726"/>
              <a:ext cx="1649177" cy="1586944"/>
            </a:xfrm>
            <a:prstGeom prst="ellipse">
              <a:avLst/>
            </a:prstGeom>
            <a:gradFill flip="none" rotWithShape="1">
              <a:gsLst>
                <a:gs pos="4000">
                  <a:schemeClr val="accent5">
                    <a:lumMod val="60000"/>
                    <a:lumOff val="40000"/>
                  </a:schemeClr>
                </a:gs>
                <a:gs pos="97000">
                  <a:schemeClr val="bg2">
                    <a:lumMod val="40000"/>
                    <a:lumOff val="60000"/>
                  </a:schemeClr>
                </a:gs>
              </a:gsLst>
              <a:lin ang="2700000" scaled="1"/>
              <a:tileRect/>
            </a:gradFill>
            <a:ln>
              <a:noFill/>
            </a:ln>
            <a:scene3d>
              <a:camera prst="orthographicFront"/>
              <a:lightRig rig="threePt" dir="t"/>
            </a:scene3d>
            <a:sp3d>
              <a:bevelT w="101600" prst="riblet"/>
            </a:sp3d>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Parameter</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Tuning</a:t>
              </a:r>
            </a:p>
          </p:txBody>
        </p:sp>
      </p:grpSp>
      <p:grpSp>
        <p:nvGrpSpPr>
          <p:cNvPr id="22" name="Group 21">
            <a:extLst>
              <a:ext uri="{FF2B5EF4-FFF2-40B4-BE49-F238E27FC236}">
                <a16:creationId xmlns:a16="http://schemas.microsoft.com/office/drawing/2014/main" id="{352CDCEA-C66B-E1A0-1206-3BF741BF0D22}"/>
              </a:ext>
            </a:extLst>
          </p:cNvPr>
          <p:cNvGrpSpPr/>
          <p:nvPr/>
        </p:nvGrpSpPr>
        <p:grpSpPr>
          <a:xfrm>
            <a:off x="6216397" y="5057532"/>
            <a:ext cx="2867872" cy="1586944"/>
            <a:chOff x="7181502" y="4775798"/>
            <a:chExt cx="2867872" cy="1586944"/>
          </a:xfrm>
        </p:grpSpPr>
        <p:sp>
          <p:nvSpPr>
            <p:cNvPr id="15" name="Oval 14">
              <a:extLst>
                <a:ext uri="{FF2B5EF4-FFF2-40B4-BE49-F238E27FC236}">
                  <a16:creationId xmlns:a16="http://schemas.microsoft.com/office/drawing/2014/main" id="{548E9624-E690-12B1-2196-AF13942DDCBC}"/>
                </a:ext>
              </a:extLst>
            </p:cNvPr>
            <p:cNvSpPr/>
            <p:nvPr/>
          </p:nvSpPr>
          <p:spPr>
            <a:xfrm>
              <a:off x="8400197" y="4775798"/>
              <a:ext cx="1649177" cy="1586944"/>
            </a:xfrm>
            <a:prstGeom prst="ellipse">
              <a:avLst/>
            </a:prstGeom>
            <a:gradFill flip="none" rotWithShape="1">
              <a:gsLst>
                <a:gs pos="4000">
                  <a:schemeClr val="accent5">
                    <a:lumMod val="60000"/>
                    <a:lumOff val="40000"/>
                  </a:schemeClr>
                </a:gs>
                <a:gs pos="97000">
                  <a:schemeClr val="bg2">
                    <a:lumMod val="40000"/>
                    <a:lumOff val="60000"/>
                  </a:schemeClr>
                </a:gs>
              </a:gsLst>
              <a:lin ang="2700000" scaled="1"/>
              <a:tileRect/>
            </a:gradFill>
            <a:ln>
              <a:noFill/>
            </a:ln>
            <a:scene3d>
              <a:camera prst="orthographicFront"/>
              <a:lightRig rig="threePt" dir="t"/>
            </a:scene3d>
            <a:sp3d>
              <a:bevelT w="101600" prst="riblet"/>
            </a:sp3d>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Maintain</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Improvise</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Optimize</a:t>
              </a:r>
            </a:p>
          </p:txBody>
        </p:sp>
        <p:cxnSp>
          <p:nvCxnSpPr>
            <p:cNvPr id="51" name="Straight Arrow Connector 50">
              <a:extLst>
                <a:ext uri="{FF2B5EF4-FFF2-40B4-BE49-F238E27FC236}">
                  <a16:creationId xmlns:a16="http://schemas.microsoft.com/office/drawing/2014/main" id="{AA352487-D4A5-BEAC-709D-BE6B4BEF9FBE}"/>
                </a:ext>
              </a:extLst>
            </p:cNvPr>
            <p:cNvCxnSpPr>
              <a:cxnSpLocks/>
            </p:cNvCxnSpPr>
            <p:nvPr/>
          </p:nvCxnSpPr>
          <p:spPr>
            <a:xfrm>
              <a:off x="7181502" y="5665129"/>
              <a:ext cx="1211466" cy="0"/>
            </a:xfrm>
            <a:prstGeom prst="straightConnector1">
              <a:avLst/>
            </a:prstGeom>
            <a:ln w="41275">
              <a:solidFill>
                <a:schemeClr val="tx2">
                  <a:lumMod val="90000"/>
                </a:schemeClr>
              </a:solidFill>
              <a:tailEnd type="triangle"/>
            </a:ln>
          </p:spPr>
          <p:style>
            <a:lnRef idx="3">
              <a:schemeClr val="accent1"/>
            </a:lnRef>
            <a:fillRef idx="0">
              <a:schemeClr val="accent1"/>
            </a:fillRef>
            <a:effectRef idx="2">
              <a:schemeClr val="accent1"/>
            </a:effectRef>
            <a:fontRef idx="minor">
              <a:schemeClr val="tx1"/>
            </a:fontRef>
          </p:style>
        </p:cxnSp>
      </p:grpSp>
      <p:cxnSp>
        <p:nvCxnSpPr>
          <p:cNvPr id="41" name="Straight Arrow Connector 40">
            <a:extLst>
              <a:ext uri="{FF2B5EF4-FFF2-40B4-BE49-F238E27FC236}">
                <a16:creationId xmlns:a16="http://schemas.microsoft.com/office/drawing/2014/main" id="{45DD9B7F-047A-50BD-E21A-CD036052D5DD}"/>
              </a:ext>
            </a:extLst>
          </p:cNvPr>
          <p:cNvCxnSpPr>
            <a:cxnSpLocks/>
            <a:endCxn id="24" idx="2"/>
          </p:cNvCxnSpPr>
          <p:nvPr/>
        </p:nvCxnSpPr>
        <p:spPr>
          <a:xfrm>
            <a:off x="3313326" y="3824882"/>
            <a:ext cx="1096977" cy="0"/>
          </a:xfrm>
          <a:prstGeom prst="straightConnector1">
            <a:avLst/>
          </a:prstGeom>
          <a:ln w="41275">
            <a:solidFill>
              <a:schemeClr val="tx2">
                <a:lumMod val="90000"/>
              </a:schemeClr>
            </a:solidFill>
            <a:tailEnd type="triangle"/>
          </a:ln>
        </p:spPr>
        <p:style>
          <a:lnRef idx="3">
            <a:schemeClr val="accent1"/>
          </a:lnRef>
          <a:fillRef idx="0">
            <a:schemeClr val="accent1"/>
          </a:fillRef>
          <a:effectRef idx="2">
            <a:schemeClr val="accent1"/>
          </a:effectRef>
          <a:fontRef idx="minor">
            <a:schemeClr val="tx1"/>
          </a:fontRef>
        </p:style>
      </p:cxnSp>
      <p:sp>
        <p:nvSpPr>
          <p:cNvPr id="53" name="Oval 52">
            <a:extLst>
              <a:ext uri="{FF2B5EF4-FFF2-40B4-BE49-F238E27FC236}">
                <a16:creationId xmlns:a16="http://schemas.microsoft.com/office/drawing/2014/main" id="{54A01118-A9C8-DBA8-BFD2-8C2C60E7ED00}"/>
              </a:ext>
            </a:extLst>
          </p:cNvPr>
          <p:cNvSpPr/>
          <p:nvPr/>
        </p:nvSpPr>
        <p:spPr>
          <a:xfrm>
            <a:off x="4546006" y="5057532"/>
            <a:ext cx="1649177" cy="1586944"/>
          </a:xfrm>
          <a:prstGeom prst="ellipse">
            <a:avLst/>
          </a:prstGeom>
          <a:gradFill flip="none" rotWithShape="1">
            <a:gsLst>
              <a:gs pos="4000">
                <a:schemeClr val="accent5">
                  <a:lumMod val="60000"/>
                  <a:lumOff val="40000"/>
                </a:schemeClr>
              </a:gs>
              <a:gs pos="97000">
                <a:schemeClr val="bg2">
                  <a:lumMod val="40000"/>
                  <a:lumOff val="60000"/>
                </a:schemeClr>
              </a:gs>
            </a:gsLst>
            <a:lin ang="2700000" scaled="1"/>
            <a:tileRect/>
          </a:gradFill>
          <a:ln>
            <a:noFill/>
          </a:ln>
          <a:scene3d>
            <a:camera prst="orthographicFront"/>
            <a:lightRig rig="threePt" dir="t"/>
          </a:scene3d>
          <a:sp3d>
            <a:bevelT w="101600" prst="riblet"/>
          </a:sp3d>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Monitor</a:t>
            </a:r>
          </a:p>
        </p:txBody>
      </p:sp>
      <p:sp>
        <p:nvSpPr>
          <p:cNvPr id="13" name="Oval 12">
            <a:extLst>
              <a:ext uri="{FF2B5EF4-FFF2-40B4-BE49-F238E27FC236}">
                <a16:creationId xmlns:a16="http://schemas.microsoft.com/office/drawing/2014/main" id="{B50674DE-20E8-3694-3E33-7EC4E1AEBD9B}"/>
              </a:ext>
            </a:extLst>
          </p:cNvPr>
          <p:cNvSpPr/>
          <p:nvPr/>
        </p:nvSpPr>
        <p:spPr>
          <a:xfrm>
            <a:off x="7286498" y="3009778"/>
            <a:ext cx="1649177" cy="1586944"/>
          </a:xfrm>
          <a:prstGeom prst="ellipse">
            <a:avLst/>
          </a:prstGeom>
          <a:gradFill flip="none" rotWithShape="1">
            <a:gsLst>
              <a:gs pos="4000">
                <a:schemeClr val="accent5">
                  <a:lumMod val="60000"/>
                  <a:lumOff val="40000"/>
                </a:schemeClr>
              </a:gs>
              <a:gs pos="97000">
                <a:schemeClr val="bg2">
                  <a:lumMod val="40000"/>
                  <a:lumOff val="60000"/>
                </a:schemeClr>
              </a:gs>
            </a:gsLst>
            <a:lin ang="2700000" scaled="1"/>
            <a:tileRect/>
          </a:gradFill>
          <a:ln>
            <a:noFill/>
          </a:ln>
          <a:scene3d>
            <a:camera prst="orthographicFront"/>
            <a:lightRig rig="threePt" dir="t"/>
          </a:scene3d>
          <a:sp3d>
            <a:bevelT w="101600" prst="riblet"/>
          </a:sp3d>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Model</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Evaluation</a:t>
            </a:r>
          </a:p>
        </p:txBody>
      </p:sp>
      <p:cxnSp>
        <p:nvCxnSpPr>
          <p:cNvPr id="20" name="Straight Arrow Connector 19">
            <a:extLst>
              <a:ext uri="{FF2B5EF4-FFF2-40B4-BE49-F238E27FC236}">
                <a16:creationId xmlns:a16="http://schemas.microsoft.com/office/drawing/2014/main" id="{E7CB2C66-2BDB-6C61-A4AA-151C8F0D13FF}"/>
              </a:ext>
            </a:extLst>
          </p:cNvPr>
          <p:cNvCxnSpPr>
            <a:cxnSpLocks/>
          </p:cNvCxnSpPr>
          <p:nvPr/>
        </p:nvCxnSpPr>
        <p:spPr>
          <a:xfrm>
            <a:off x="6089650" y="3803250"/>
            <a:ext cx="1190498" cy="0"/>
          </a:xfrm>
          <a:prstGeom prst="straightConnector1">
            <a:avLst/>
          </a:prstGeom>
          <a:ln w="41275">
            <a:solidFill>
              <a:schemeClr val="tx2">
                <a:lumMod val="90000"/>
              </a:schemeClr>
            </a:solidFill>
            <a:tailEnd type="triangle"/>
          </a:ln>
        </p:spPr>
        <p:style>
          <a:lnRef idx="3">
            <a:schemeClr val="accent1"/>
          </a:lnRef>
          <a:fillRef idx="0">
            <a:schemeClr val="accent1"/>
          </a:fillRef>
          <a:effectRef idx="2">
            <a:schemeClr val="accent1"/>
          </a:effectRef>
          <a:fontRef idx="minor">
            <a:schemeClr val="tx1"/>
          </a:fontRef>
        </p:style>
      </p:cxnSp>
      <p:cxnSp>
        <p:nvCxnSpPr>
          <p:cNvPr id="57" name="Straight Arrow Connector 56">
            <a:extLst>
              <a:ext uri="{FF2B5EF4-FFF2-40B4-BE49-F238E27FC236}">
                <a16:creationId xmlns:a16="http://schemas.microsoft.com/office/drawing/2014/main" id="{CFBD1759-BB91-4C55-350C-B402488C02BF}"/>
              </a:ext>
            </a:extLst>
          </p:cNvPr>
          <p:cNvCxnSpPr>
            <a:cxnSpLocks/>
          </p:cNvCxnSpPr>
          <p:nvPr/>
        </p:nvCxnSpPr>
        <p:spPr>
          <a:xfrm flipV="1">
            <a:off x="8149228" y="2629803"/>
            <a:ext cx="0" cy="351620"/>
          </a:xfrm>
          <a:prstGeom prst="straightConnector1">
            <a:avLst/>
          </a:prstGeom>
          <a:ln w="41275">
            <a:solidFill>
              <a:schemeClr val="tx2">
                <a:lumMod val="90000"/>
              </a:schemeClr>
            </a:solidFill>
            <a:tailEnd type="triangle"/>
          </a:ln>
        </p:spPr>
        <p:style>
          <a:lnRef idx="3">
            <a:schemeClr val="accent1"/>
          </a:lnRef>
          <a:fillRef idx="0">
            <a:schemeClr val="accent1"/>
          </a:fillRef>
          <a:effectRef idx="2">
            <a:schemeClr val="accent1"/>
          </a:effectRef>
          <a:fontRef idx="minor">
            <a:schemeClr val="tx1"/>
          </a:fontRef>
        </p:style>
      </p:cxnSp>
      <p:cxnSp>
        <p:nvCxnSpPr>
          <p:cNvPr id="60" name="Straight Arrow Connector 59">
            <a:extLst>
              <a:ext uri="{FF2B5EF4-FFF2-40B4-BE49-F238E27FC236}">
                <a16:creationId xmlns:a16="http://schemas.microsoft.com/office/drawing/2014/main" id="{B911936F-EB16-C5AD-8266-FA8D942B9AE4}"/>
              </a:ext>
            </a:extLst>
          </p:cNvPr>
          <p:cNvCxnSpPr>
            <a:cxnSpLocks/>
          </p:cNvCxnSpPr>
          <p:nvPr/>
        </p:nvCxnSpPr>
        <p:spPr>
          <a:xfrm flipV="1">
            <a:off x="8207663" y="4599304"/>
            <a:ext cx="0" cy="439178"/>
          </a:xfrm>
          <a:prstGeom prst="straightConnector1">
            <a:avLst/>
          </a:prstGeom>
          <a:ln w="41275">
            <a:solidFill>
              <a:schemeClr val="tx2">
                <a:lumMod val="90000"/>
              </a:schemeClr>
            </a:solidFill>
            <a:tailEnd type="triangle"/>
          </a:ln>
        </p:spPr>
        <p:style>
          <a:lnRef idx="3">
            <a:schemeClr val="accent1"/>
          </a:lnRef>
          <a:fillRef idx="0">
            <a:schemeClr val="accent1"/>
          </a:fillRef>
          <a:effectRef idx="2">
            <a:schemeClr val="accent1"/>
          </a:effectRef>
          <a:fontRef idx="minor">
            <a:schemeClr val="tx1"/>
          </a:fontRef>
        </p:style>
      </p:cxnSp>
      <p:grpSp>
        <p:nvGrpSpPr>
          <p:cNvPr id="7" name="Group 6">
            <a:extLst>
              <a:ext uri="{FF2B5EF4-FFF2-40B4-BE49-F238E27FC236}">
                <a16:creationId xmlns:a16="http://schemas.microsoft.com/office/drawing/2014/main" id="{FFE0EA44-A34E-86C6-0267-9B62833C97D6}"/>
              </a:ext>
            </a:extLst>
          </p:cNvPr>
          <p:cNvGrpSpPr/>
          <p:nvPr/>
        </p:nvGrpSpPr>
        <p:grpSpPr>
          <a:xfrm>
            <a:off x="3152109" y="2603445"/>
            <a:ext cx="7376188" cy="757474"/>
            <a:chOff x="3182746" y="2424686"/>
            <a:chExt cx="7275553" cy="643120"/>
          </a:xfrm>
        </p:grpSpPr>
        <p:cxnSp>
          <p:nvCxnSpPr>
            <p:cNvPr id="46" name="Straight Arrow Connector 45">
              <a:extLst>
                <a:ext uri="{FF2B5EF4-FFF2-40B4-BE49-F238E27FC236}">
                  <a16:creationId xmlns:a16="http://schemas.microsoft.com/office/drawing/2014/main" id="{1F53368B-61BE-D04B-7A39-EE9ACE22A68D}"/>
                </a:ext>
              </a:extLst>
            </p:cNvPr>
            <p:cNvCxnSpPr>
              <a:cxnSpLocks/>
            </p:cNvCxnSpPr>
            <p:nvPr/>
          </p:nvCxnSpPr>
          <p:spPr>
            <a:xfrm flipH="1">
              <a:off x="3182746" y="2447065"/>
              <a:ext cx="2982266" cy="620741"/>
            </a:xfrm>
            <a:prstGeom prst="straightConnector1">
              <a:avLst/>
            </a:prstGeom>
            <a:ln w="41275">
              <a:solidFill>
                <a:schemeClr val="tx2">
                  <a:lumMod val="90000"/>
                </a:schemeClr>
              </a:solidFill>
              <a:tailEnd type="triangle"/>
            </a:ln>
          </p:spPr>
          <p:style>
            <a:lnRef idx="3">
              <a:schemeClr val="accent1"/>
            </a:lnRef>
            <a:fillRef idx="0">
              <a:schemeClr val="accent1"/>
            </a:fillRef>
            <a:effectRef idx="2">
              <a:schemeClr val="accent1"/>
            </a:effectRef>
            <a:fontRef idx="minor">
              <a:schemeClr val="tx1"/>
            </a:fontRef>
          </p:style>
        </p:cxnSp>
        <p:cxnSp>
          <p:nvCxnSpPr>
            <p:cNvPr id="74" name="Straight Connector 73">
              <a:extLst>
                <a:ext uri="{FF2B5EF4-FFF2-40B4-BE49-F238E27FC236}">
                  <a16:creationId xmlns:a16="http://schemas.microsoft.com/office/drawing/2014/main" id="{E49FBA5E-EF8F-8271-6C6D-C21BD1270953}"/>
                </a:ext>
              </a:extLst>
            </p:cNvPr>
            <p:cNvCxnSpPr>
              <a:cxnSpLocks/>
            </p:cNvCxnSpPr>
            <p:nvPr/>
          </p:nvCxnSpPr>
          <p:spPr>
            <a:xfrm flipV="1">
              <a:off x="6184303" y="2424686"/>
              <a:ext cx="4273996" cy="22379"/>
            </a:xfrm>
            <a:prstGeom prst="line">
              <a:avLst/>
            </a:prstGeom>
            <a:ln w="41275">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7E6A5D6E-08FE-7489-1874-50FDAB175154}"/>
                </a:ext>
              </a:extLst>
            </p:cNvPr>
            <p:cNvCxnSpPr>
              <a:cxnSpLocks/>
            </p:cNvCxnSpPr>
            <p:nvPr/>
          </p:nvCxnSpPr>
          <p:spPr>
            <a:xfrm>
              <a:off x="10458299" y="2435515"/>
              <a:ext cx="0" cy="315817"/>
            </a:xfrm>
            <a:prstGeom prst="line">
              <a:avLst/>
            </a:prstGeom>
            <a:ln w="41275">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grpSp>
      <p:cxnSp>
        <p:nvCxnSpPr>
          <p:cNvPr id="23" name="Straight Arrow Connector 22">
            <a:extLst>
              <a:ext uri="{FF2B5EF4-FFF2-40B4-BE49-F238E27FC236}">
                <a16:creationId xmlns:a16="http://schemas.microsoft.com/office/drawing/2014/main" id="{CA482C44-4722-C13E-C219-9555C34CF9F8}"/>
              </a:ext>
            </a:extLst>
          </p:cNvPr>
          <p:cNvCxnSpPr/>
          <p:nvPr/>
        </p:nvCxnSpPr>
        <p:spPr>
          <a:xfrm>
            <a:off x="6175626" y="1600074"/>
            <a:ext cx="1157953" cy="0"/>
          </a:xfrm>
          <a:prstGeom prst="straightConnector1">
            <a:avLst/>
          </a:prstGeom>
          <a:ln w="41275">
            <a:solidFill>
              <a:schemeClr val="tx2">
                <a:lumMod val="90000"/>
              </a:schemeClr>
            </a:solidFill>
            <a:tailEnd type="triangle"/>
          </a:ln>
        </p:spPr>
        <p:style>
          <a:lnRef idx="3">
            <a:schemeClr val="accent1"/>
          </a:lnRef>
          <a:fillRef idx="0">
            <a:schemeClr val="accent1"/>
          </a:fillRef>
          <a:effectRef idx="2">
            <a:schemeClr val="accent1"/>
          </a:effectRef>
          <a:fontRef idx="minor">
            <a:schemeClr val="tx1"/>
          </a:fontRef>
        </p:style>
      </p:cxnSp>
      <p:sp>
        <p:nvSpPr>
          <p:cNvPr id="24" name="Oval 23">
            <a:extLst>
              <a:ext uri="{FF2B5EF4-FFF2-40B4-BE49-F238E27FC236}">
                <a16:creationId xmlns:a16="http://schemas.microsoft.com/office/drawing/2014/main" id="{364E78D4-B611-C32D-02FE-991E6EFF64EB}"/>
              </a:ext>
            </a:extLst>
          </p:cNvPr>
          <p:cNvSpPr/>
          <p:nvPr/>
        </p:nvSpPr>
        <p:spPr>
          <a:xfrm>
            <a:off x="4410303" y="3031410"/>
            <a:ext cx="1649177" cy="1586944"/>
          </a:xfrm>
          <a:prstGeom prst="ellipse">
            <a:avLst/>
          </a:prstGeom>
          <a:gradFill flip="none" rotWithShape="1">
            <a:gsLst>
              <a:gs pos="4000">
                <a:schemeClr val="accent5">
                  <a:lumMod val="60000"/>
                  <a:lumOff val="40000"/>
                </a:schemeClr>
              </a:gs>
              <a:gs pos="97000">
                <a:schemeClr val="bg2">
                  <a:lumMod val="40000"/>
                  <a:lumOff val="60000"/>
                </a:schemeClr>
              </a:gs>
            </a:gsLst>
            <a:lin ang="2700000" scaled="1"/>
            <a:tileRect/>
          </a:gradFill>
          <a:ln>
            <a:noFill/>
          </a:ln>
          <a:scene3d>
            <a:camera prst="orthographicFront"/>
            <a:lightRig rig="threePt" dir="t"/>
          </a:scene3d>
          <a:sp3d>
            <a:bevelT w="101600" prst="riblet"/>
          </a:sp3d>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Test/Cross </a:t>
            </a:r>
          </a:p>
          <a:p>
            <a:pPr marL="0" marR="0" lvl="0" indent="0" algn="ctr" defTabSz="457200" rtl="0" eaLnBrk="1" fontAlgn="auto" latinLnBrk="0" hangingPunct="1">
              <a:lnSpc>
                <a:spcPct val="100000"/>
              </a:lnSpc>
              <a:spcBef>
                <a:spcPts val="0"/>
              </a:spcBef>
              <a:spcAft>
                <a:spcPts val="0"/>
              </a:spcAft>
              <a:buClrTx/>
              <a:buSzTx/>
              <a:buFontTx/>
              <a:buNone/>
              <a:tabLst/>
              <a:defRPr/>
            </a:pPr>
            <a:r>
              <a:rPr lang="en-US" sz="1400" b="1" dirty="0">
                <a:solidFill>
                  <a:prstClr val="black"/>
                </a:solidFill>
                <a:latin typeface="Calibri" panose="020F0502020204030204"/>
              </a:rPr>
              <a:t>Validation</a:t>
            </a:r>
            <a:endPar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27" name="Picture 26">
            <a:extLst>
              <a:ext uri="{FF2B5EF4-FFF2-40B4-BE49-F238E27FC236}">
                <a16:creationId xmlns:a16="http://schemas.microsoft.com/office/drawing/2014/main" id="{61145947-A29D-1032-401A-3AA391636F60}"/>
              </a:ext>
            </a:extLst>
          </p:cNvPr>
          <p:cNvPicPr>
            <a:picLocks noChangeAspect="1"/>
          </p:cNvPicPr>
          <p:nvPr/>
        </p:nvPicPr>
        <p:blipFill rotWithShape="1">
          <a:blip r:embed="rId3"/>
          <a:srcRect l="13339" t="8779"/>
          <a:stretch/>
        </p:blipFill>
        <p:spPr>
          <a:xfrm>
            <a:off x="10191779" y="164411"/>
            <a:ext cx="1774591" cy="1856481"/>
          </a:xfrm>
          <a:prstGeom prst="rect">
            <a:avLst/>
          </a:prstGeom>
        </p:spPr>
      </p:pic>
      <p:cxnSp>
        <p:nvCxnSpPr>
          <p:cNvPr id="47" name="Straight Arrow Connector 46">
            <a:extLst>
              <a:ext uri="{FF2B5EF4-FFF2-40B4-BE49-F238E27FC236}">
                <a16:creationId xmlns:a16="http://schemas.microsoft.com/office/drawing/2014/main" id="{02B542F5-758B-F96B-2398-19B9EAF52CEF}"/>
              </a:ext>
            </a:extLst>
          </p:cNvPr>
          <p:cNvCxnSpPr>
            <a:cxnSpLocks/>
          </p:cNvCxnSpPr>
          <p:nvPr/>
        </p:nvCxnSpPr>
        <p:spPr>
          <a:xfrm>
            <a:off x="3313326" y="5933082"/>
            <a:ext cx="1232680" cy="0"/>
          </a:xfrm>
          <a:prstGeom prst="straightConnector1">
            <a:avLst/>
          </a:prstGeom>
          <a:ln w="41275">
            <a:solidFill>
              <a:schemeClr val="tx2">
                <a:lumMod val="90000"/>
              </a:schemeClr>
            </a:solidFill>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126759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1000"/>
                                        <p:tgtEl>
                                          <p:spTgt spid="2"/>
                                        </p:tgtEl>
                                      </p:cBhvr>
                                    </p:animEffect>
                                    <p:anim calcmode="lin" valueType="num">
                                      <p:cBhvr>
                                        <p:cTn id="15" dur="1000" fill="hold"/>
                                        <p:tgtEl>
                                          <p:spTgt spid="2"/>
                                        </p:tgtEl>
                                        <p:attrNameLst>
                                          <p:attrName>ppt_x</p:attrName>
                                        </p:attrNameLst>
                                      </p:cBhvr>
                                      <p:tavLst>
                                        <p:tav tm="0">
                                          <p:val>
                                            <p:strVal val="#ppt_x"/>
                                          </p:val>
                                        </p:tav>
                                        <p:tav tm="100000">
                                          <p:val>
                                            <p:strVal val="#ppt_x"/>
                                          </p:val>
                                        </p:tav>
                                      </p:tavLst>
                                    </p:anim>
                                    <p:anim calcmode="lin" valueType="num">
                                      <p:cBhvr>
                                        <p:cTn id="16"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fade">
                                      <p:cBhvr>
                                        <p:cTn id="21" dur="1000"/>
                                        <p:tgtEl>
                                          <p:spTgt spid="23"/>
                                        </p:tgtEl>
                                      </p:cBhvr>
                                    </p:animEffect>
                                    <p:anim calcmode="lin" valueType="num">
                                      <p:cBhvr>
                                        <p:cTn id="22" dur="1000" fill="hold"/>
                                        <p:tgtEl>
                                          <p:spTgt spid="23"/>
                                        </p:tgtEl>
                                        <p:attrNameLst>
                                          <p:attrName>ppt_x</p:attrName>
                                        </p:attrNameLst>
                                      </p:cBhvr>
                                      <p:tavLst>
                                        <p:tav tm="0">
                                          <p:val>
                                            <p:strVal val="#ppt_x"/>
                                          </p:val>
                                        </p:tav>
                                        <p:tav tm="100000">
                                          <p:val>
                                            <p:strVal val="#ppt_x"/>
                                          </p:val>
                                        </p:tav>
                                      </p:tavLst>
                                    </p:anim>
                                    <p:anim calcmode="lin" valueType="num">
                                      <p:cBhvr>
                                        <p:cTn id="23" dur="1000" fill="hold"/>
                                        <p:tgtEl>
                                          <p:spTgt spid="23"/>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1000"/>
                                        <p:tgtEl>
                                          <p:spTgt spid="10"/>
                                        </p:tgtEl>
                                      </p:cBhvr>
                                    </p:animEffect>
                                    <p:anim calcmode="lin" valueType="num">
                                      <p:cBhvr>
                                        <p:cTn id="27" dur="1000" fill="hold"/>
                                        <p:tgtEl>
                                          <p:spTgt spid="10"/>
                                        </p:tgtEl>
                                        <p:attrNameLst>
                                          <p:attrName>ppt_x</p:attrName>
                                        </p:attrNameLst>
                                      </p:cBhvr>
                                      <p:tavLst>
                                        <p:tav tm="0">
                                          <p:val>
                                            <p:strVal val="#ppt_x"/>
                                          </p:val>
                                        </p:tav>
                                        <p:tav tm="100000">
                                          <p:val>
                                            <p:strVal val="#ppt_x"/>
                                          </p:val>
                                        </p:tav>
                                      </p:tavLst>
                                    </p:anim>
                                    <p:anim calcmode="lin" valueType="num">
                                      <p:cBhvr>
                                        <p:cTn id="28"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nodeType="clickEffect">
                                  <p:stCondLst>
                                    <p:cond delay="0"/>
                                  </p:stCondLst>
                                  <p:childTnLst>
                                    <p:set>
                                      <p:cBhvr>
                                        <p:cTn id="32" dur="1" fill="hold">
                                          <p:stCondLst>
                                            <p:cond delay="0"/>
                                          </p:stCondLst>
                                        </p:cTn>
                                        <p:tgtEl>
                                          <p:spTgt spid="21"/>
                                        </p:tgtEl>
                                        <p:attrNameLst>
                                          <p:attrName>style.visibility</p:attrName>
                                        </p:attrNameLst>
                                      </p:cBhvr>
                                      <p:to>
                                        <p:strVal val="visible"/>
                                      </p:to>
                                    </p:set>
                                    <p:animEffect transition="in" filter="fade">
                                      <p:cBhvr>
                                        <p:cTn id="33" dur="1000"/>
                                        <p:tgtEl>
                                          <p:spTgt spid="21"/>
                                        </p:tgtEl>
                                      </p:cBhvr>
                                    </p:animEffect>
                                    <p:anim calcmode="lin" valueType="num">
                                      <p:cBhvr>
                                        <p:cTn id="34" dur="1000" fill="hold"/>
                                        <p:tgtEl>
                                          <p:spTgt spid="21"/>
                                        </p:tgtEl>
                                        <p:attrNameLst>
                                          <p:attrName>ppt_x</p:attrName>
                                        </p:attrNameLst>
                                      </p:cBhvr>
                                      <p:tavLst>
                                        <p:tav tm="0">
                                          <p:val>
                                            <p:strVal val="#ppt_x"/>
                                          </p:val>
                                        </p:tav>
                                        <p:tav tm="100000">
                                          <p:val>
                                            <p:strVal val="#ppt_x"/>
                                          </p:val>
                                        </p:tav>
                                      </p:tavLst>
                                    </p:anim>
                                    <p:anim calcmode="lin" valueType="num">
                                      <p:cBhvr>
                                        <p:cTn id="35" dur="1000" fill="hold"/>
                                        <p:tgtEl>
                                          <p:spTgt spid="21"/>
                                        </p:tgtEl>
                                        <p:attrNameLst>
                                          <p:attrName>ppt_y</p:attrName>
                                        </p:attrNameLst>
                                      </p:cBhvr>
                                      <p:tavLst>
                                        <p:tav tm="0">
                                          <p:val>
                                            <p:strVal val="#ppt_y+.1"/>
                                          </p:val>
                                        </p:tav>
                                        <p:tav tm="100000">
                                          <p:val>
                                            <p:strVal val="#ppt_y"/>
                                          </p:val>
                                        </p:tav>
                                      </p:tavLst>
                                    </p:anim>
                                  </p:childTnLst>
                                </p:cTn>
                              </p:par>
                              <p:par>
                                <p:cTn id="36" presetID="42" presetClass="entr" presetSubtype="0" fill="hold" grpId="0" nodeType="with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fade">
                                      <p:cBhvr>
                                        <p:cTn id="38" dur="1000"/>
                                        <p:tgtEl>
                                          <p:spTgt spid="12"/>
                                        </p:tgtEl>
                                      </p:cBhvr>
                                    </p:animEffect>
                                    <p:anim calcmode="lin" valueType="num">
                                      <p:cBhvr>
                                        <p:cTn id="39" dur="1000" fill="hold"/>
                                        <p:tgtEl>
                                          <p:spTgt spid="12"/>
                                        </p:tgtEl>
                                        <p:attrNameLst>
                                          <p:attrName>ppt_x</p:attrName>
                                        </p:attrNameLst>
                                      </p:cBhvr>
                                      <p:tavLst>
                                        <p:tav tm="0">
                                          <p:val>
                                            <p:strVal val="#ppt_x"/>
                                          </p:val>
                                        </p:tav>
                                        <p:tav tm="100000">
                                          <p:val>
                                            <p:strVal val="#ppt_x"/>
                                          </p:val>
                                        </p:tav>
                                      </p:tavLst>
                                    </p:anim>
                                    <p:anim calcmode="lin" valueType="num">
                                      <p:cBhvr>
                                        <p:cTn id="40"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42" presetClass="entr" presetSubtype="0" fill="hold" nodeType="clickEffect">
                                  <p:stCondLst>
                                    <p:cond delay="0"/>
                                  </p:stCondLst>
                                  <p:childTnLst>
                                    <p:set>
                                      <p:cBhvr>
                                        <p:cTn id="44" dur="1" fill="hold">
                                          <p:stCondLst>
                                            <p:cond delay="0"/>
                                          </p:stCondLst>
                                        </p:cTn>
                                        <p:tgtEl>
                                          <p:spTgt spid="41"/>
                                        </p:tgtEl>
                                        <p:attrNameLst>
                                          <p:attrName>style.visibility</p:attrName>
                                        </p:attrNameLst>
                                      </p:cBhvr>
                                      <p:to>
                                        <p:strVal val="visible"/>
                                      </p:to>
                                    </p:set>
                                    <p:animEffect transition="in" filter="fade">
                                      <p:cBhvr>
                                        <p:cTn id="45" dur="1000"/>
                                        <p:tgtEl>
                                          <p:spTgt spid="41"/>
                                        </p:tgtEl>
                                      </p:cBhvr>
                                    </p:animEffect>
                                    <p:anim calcmode="lin" valueType="num">
                                      <p:cBhvr>
                                        <p:cTn id="46" dur="1000" fill="hold"/>
                                        <p:tgtEl>
                                          <p:spTgt spid="41"/>
                                        </p:tgtEl>
                                        <p:attrNameLst>
                                          <p:attrName>ppt_x</p:attrName>
                                        </p:attrNameLst>
                                      </p:cBhvr>
                                      <p:tavLst>
                                        <p:tav tm="0">
                                          <p:val>
                                            <p:strVal val="#ppt_x"/>
                                          </p:val>
                                        </p:tav>
                                        <p:tav tm="100000">
                                          <p:val>
                                            <p:strVal val="#ppt_x"/>
                                          </p:val>
                                        </p:tav>
                                      </p:tavLst>
                                    </p:anim>
                                    <p:anim calcmode="lin" valueType="num">
                                      <p:cBhvr>
                                        <p:cTn id="47" dur="1000" fill="hold"/>
                                        <p:tgtEl>
                                          <p:spTgt spid="41"/>
                                        </p:tgtEl>
                                        <p:attrNameLst>
                                          <p:attrName>ppt_y</p:attrName>
                                        </p:attrNameLst>
                                      </p:cBhvr>
                                      <p:tavLst>
                                        <p:tav tm="0">
                                          <p:val>
                                            <p:strVal val="#ppt_y+.1"/>
                                          </p:val>
                                        </p:tav>
                                        <p:tav tm="100000">
                                          <p:val>
                                            <p:strVal val="#ppt_y"/>
                                          </p:val>
                                        </p:tav>
                                      </p:tavLst>
                                    </p:anim>
                                  </p:childTnLst>
                                </p:cTn>
                              </p:par>
                              <p:par>
                                <p:cTn id="48" presetID="42" presetClass="entr" presetSubtype="0" fill="hold" grpId="0" nodeType="withEffect">
                                  <p:stCondLst>
                                    <p:cond delay="0"/>
                                  </p:stCondLst>
                                  <p:childTnLst>
                                    <p:set>
                                      <p:cBhvr>
                                        <p:cTn id="49" dur="1" fill="hold">
                                          <p:stCondLst>
                                            <p:cond delay="0"/>
                                          </p:stCondLst>
                                        </p:cTn>
                                        <p:tgtEl>
                                          <p:spTgt spid="24"/>
                                        </p:tgtEl>
                                        <p:attrNameLst>
                                          <p:attrName>style.visibility</p:attrName>
                                        </p:attrNameLst>
                                      </p:cBhvr>
                                      <p:to>
                                        <p:strVal val="visible"/>
                                      </p:to>
                                    </p:set>
                                    <p:animEffect transition="in" filter="fade">
                                      <p:cBhvr>
                                        <p:cTn id="50" dur="1000"/>
                                        <p:tgtEl>
                                          <p:spTgt spid="24"/>
                                        </p:tgtEl>
                                      </p:cBhvr>
                                    </p:animEffect>
                                    <p:anim calcmode="lin" valueType="num">
                                      <p:cBhvr>
                                        <p:cTn id="51" dur="1000" fill="hold"/>
                                        <p:tgtEl>
                                          <p:spTgt spid="24"/>
                                        </p:tgtEl>
                                        <p:attrNameLst>
                                          <p:attrName>ppt_x</p:attrName>
                                        </p:attrNameLst>
                                      </p:cBhvr>
                                      <p:tavLst>
                                        <p:tav tm="0">
                                          <p:val>
                                            <p:strVal val="#ppt_x"/>
                                          </p:val>
                                        </p:tav>
                                        <p:tav tm="100000">
                                          <p:val>
                                            <p:strVal val="#ppt_x"/>
                                          </p:val>
                                        </p:tav>
                                      </p:tavLst>
                                    </p:anim>
                                    <p:anim calcmode="lin" valueType="num">
                                      <p:cBhvr>
                                        <p:cTn id="52"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42" presetClass="entr" presetSubtype="0" fill="hold" nodeType="clickEffect">
                                  <p:stCondLst>
                                    <p:cond delay="0"/>
                                  </p:stCondLst>
                                  <p:childTnLst>
                                    <p:set>
                                      <p:cBhvr>
                                        <p:cTn id="56" dur="1" fill="hold">
                                          <p:stCondLst>
                                            <p:cond delay="0"/>
                                          </p:stCondLst>
                                        </p:cTn>
                                        <p:tgtEl>
                                          <p:spTgt spid="27"/>
                                        </p:tgtEl>
                                        <p:attrNameLst>
                                          <p:attrName>style.visibility</p:attrName>
                                        </p:attrNameLst>
                                      </p:cBhvr>
                                      <p:to>
                                        <p:strVal val="visible"/>
                                      </p:to>
                                    </p:set>
                                    <p:animEffect transition="in" filter="fade">
                                      <p:cBhvr>
                                        <p:cTn id="57" dur="1000"/>
                                        <p:tgtEl>
                                          <p:spTgt spid="27"/>
                                        </p:tgtEl>
                                      </p:cBhvr>
                                    </p:animEffect>
                                    <p:anim calcmode="lin" valueType="num">
                                      <p:cBhvr>
                                        <p:cTn id="58" dur="1000" fill="hold"/>
                                        <p:tgtEl>
                                          <p:spTgt spid="27"/>
                                        </p:tgtEl>
                                        <p:attrNameLst>
                                          <p:attrName>ppt_x</p:attrName>
                                        </p:attrNameLst>
                                      </p:cBhvr>
                                      <p:tavLst>
                                        <p:tav tm="0">
                                          <p:val>
                                            <p:strVal val="#ppt_x"/>
                                          </p:val>
                                        </p:tav>
                                        <p:tav tm="100000">
                                          <p:val>
                                            <p:strVal val="#ppt_x"/>
                                          </p:val>
                                        </p:tav>
                                      </p:tavLst>
                                    </p:anim>
                                    <p:anim calcmode="lin" valueType="num">
                                      <p:cBhvr>
                                        <p:cTn id="59"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42" presetClass="entr" presetSubtype="0" fill="hold" nodeType="clickEffect">
                                  <p:stCondLst>
                                    <p:cond delay="0"/>
                                  </p:stCondLst>
                                  <p:childTnLst>
                                    <p:set>
                                      <p:cBhvr>
                                        <p:cTn id="63" dur="1" fill="hold">
                                          <p:stCondLst>
                                            <p:cond delay="0"/>
                                          </p:stCondLst>
                                        </p:cTn>
                                        <p:tgtEl>
                                          <p:spTgt spid="20"/>
                                        </p:tgtEl>
                                        <p:attrNameLst>
                                          <p:attrName>style.visibility</p:attrName>
                                        </p:attrNameLst>
                                      </p:cBhvr>
                                      <p:to>
                                        <p:strVal val="visible"/>
                                      </p:to>
                                    </p:set>
                                    <p:animEffect transition="in" filter="fade">
                                      <p:cBhvr>
                                        <p:cTn id="64" dur="1000"/>
                                        <p:tgtEl>
                                          <p:spTgt spid="20"/>
                                        </p:tgtEl>
                                      </p:cBhvr>
                                    </p:animEffect>
                                    <p:anim calcmode="lin" valueType="num">
                                      <p:cBhvr>
                                        <p:cTn id="65" dur="1000" fill="hold"/>
                                        <p:tgtEl>
                                          <p:spTgt spid="20"/>
                                        </p:tgtEl>
                                        <p:attrNameLst>
                                          <p:attrName>ppt_x</p:attrName>
                                        </p:attrNameLst>
                                      </p:cBhvr>
                                      <p:tavLst>
                                        <p:tav tm="0">
                                          <p:val>
                                            <p:strVal val="#ppt_x"/>
                                          </p:val>
                                        </p:tav>
                                        <p:tav tm="100000">
                                          <p:val>
                                            <p:strVal val="#ppt_x"/>
                                          </p:val>
                                        </p:tav>
                                      </p:tavLst>
                                    </p:anim>
                                    <p:anim calcmode="lin" valueType="num">
                                      <p:cBhvr>
                                        <p:cTn id="66" dur="1000" fill="hold"/>
                                        <p:tgtEl>
                                          <p:spTgt spid="20"/>
                                        </p:tgtEl>
                                        <p:attrNameLst>
                                          <p:attrName>ppt_y</p:attrName>
                                        </p:attrNameLst>
                                      </p:cBhvr>
                                      <p:tavLst>
                                        <p:tav tm="0">
                                          <p:val>
                                            <p:strVal val="#ppt_y+.1"/>
                                          </p:val>
                                        </p:tav>
                                        <p:tav tm="100000">
                                          <p:val>
                                            <p:strVal val="#ppt_y"/>
                                          </p:val>
                                        </p:tav>
                                      </p:tavLst>
                                    </p:anim>
                                  </p:childTnLst>
                                </p:cTn>
                              </p:par>
                              <p:par>
                                <p:cTn id="67" presetID="42" presetClass="entr" presetSubtype="0" fill="hold" grpId="0" nodeType="withEffect">
                                  <p:stCondLst>
                                    <p:cond delay="0"/>
                                  </p:stCondLst>
                                  <p:childTnLst>
                                    <p:set>
                                      <p:cBhvr>
                                        <p:cTn id="68" dur="1" fill="hold">
                                          <p:stCondLst>
                                            <p:cond delay="0"/>
                                          </p:stCondLst>
                                        </p:cTn>
                                        <p:tgtEl>
                                          <p:spTgt spid="13"/>
                                        </p:tgtEl>
                                        <p:attrNameLst>
                                          <p:attrName>style.visibility</p:attrName>
                                        </p:attrNameLst>
                                      </p:cBhvr>
                                      <p:to>
                                        <p:strVal val="visible"/>
                                      </p:to>
                                    </p:set>
                                    <p:animEffect transition="in" filter="fade">
                                      <p:cBhvr>
                                        <p:cTn id="69" dur="1000"/>
                                        <p:tgtEl>
                                          <p:spTgt spid="13"/>
                                        </p:tgtEl>
                                      </p:cBhvr>
                                    </p:animEffect>
                                    <p:anim calcmode="lin" valueType="num">
                                      <p:cBhvr>
                                        <p:cTn id="70" dur="1000" fill="hold"/>
                                        <p:tgtEl>
                                          <p:spTgt spid="13"/>
                                        </p:tgtEl>
                                        <p:attrNameLst>
                                          <p:attrName>ppt_x</p:attrName>
                                        </p:attrNameLst>
                                      </p:cBhvr>
                                      <p:tavLst>
                                        <p:tav tm="0">
                                          <p:val>
                                            <p:strVal val="#ppt_x"/>
                                          </p:val>
                                        </p:tav>
                                        <p:tav tm="100000">
                                          <p:val>
                                            <p:strVal val="#ppt_x"/>
                                          </p:val>
                                        </p:tav>
                                      </p:tavLst>
                                    </p:anim>
                                    <p:anim calcmode="lin" valueType="num">
                                      <p:cBhvr>
                                        <p:cTn id="71"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72" fill="hold">
                      <p:stCondLst>
                        <p:cond delay="indefinite"/>
                      </p:stCondLst>
                      <p:childTnLst>
                        <p:par>
                          <p:cTn id="73" fill="hold">
                            <p:stCondLst>
                              <p:cond delay="0"/>
                            </p:stCondLst>
                            <p:childTnLst>
                              <p:par>
                                <p:cTn id="74" presetID="42" presetClass="entr" presetSubtype="0" fill="hold" nodeType="clickEffect">
                                  <p:stCondLst>
                                    <p:cond delay="0"/>
                                  </p:stCondLst>
                                  <p:childTnLst>
                                    <p:set>
                                      <p:cBhvr>
                                        <p:cTn id="75" dur="1" fill="hold">
                                          <p:stCondLst>
                                            <p:cond delay="0"/>
                                          </p:stCondLst>
                                        </p:cTn>
                                        <p:tgtEl>
                                          <p:spTgt spid="6"/>
                                        </p:tgtEl>
                                        <p:attrNameLst>
                                          <p:attrName>style.visibility</p:attrName>
                                        </p:attrNameLst>
                                      </p:cBhvr>
                                      <p:to>
                                        <p:strVal val="visible"/>
                                      </p:to>
                                    </p:set>
                                    <p:animEffect transition="in" filter="fade">
                                      <p:cBhvr>
                                        <p:cTn id="76" dur="1000"/>
                                        <p:tgtEl>
                                          <p:spTgt spid="6"/>
                                        </p:tgtEl>
                                      </p:cBhvr>
                                    </p:animEffect>
                                    <p:anim calcmode="lin" valueType="num">
                                      <p:cBhvr>
                                        <p:cTn id="77" dur="1000" fill="hold"/>
                                        <p:tgtEl>
                                          <p:spTgt spid="6"/>
                                        </p:tgtEl>
                                        <p:attrNameLst>
                                          <p:attrName>ppt_x</p:attrName>
                                        </p:attrNameLst>
                                      </p:cBhvr>
                                      <p:tavLst>
                                        <p:tav tm="0">
                                          <p:val>
                                            <p:strVal val="#ppt_x"/>
                                          </p:val>
                                        </p:tav>
                                        <p:tav tm="100000">
                                          <p:val>
                                            <p:strVal val="#ppt_x"/>
                                          </p:val>
                                        </p:tav>
                                      </p:tavLst>
                                    </p:anim>
                                    <p:anim calcmode="lin" valueType="num">
                                      <p:cBhvr>
                                        <p:cTn id="78"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42" presetClass="entr" presetSubtype="0" fill="hold" nodeType="clickEffect">
                                  <p:stCondLst>
                                    <p:cond delay="0"/>
                                  </p:stCondLst>
                                  <p:childTnLst>
                                    <p:set>
                                      <p:cBhvr>
                                        <p:cTn id="82" dur="1" fill="hold">
                                          <p:stCondLst>
                                            <p:cond delay="0"/>
                                          </p:stCondLst>
                                        </p:cTn>
                                        <p:tgtEl>
                                          <p:spTgt spid="7"/>
                                        </p:tgtEl>
                                        <p:attrNameLst>
                                          <p:attrName>style.visibility</p:attrName>
                                        </p:attrNameLst>
                                      </p:cBhvr>
                                      <p:to>
                                        <p:strVal val="visible"/>
                                      </p:to>
                                    </p:set>
                                    <p:animEffect transition="in" filter="fade">
                                      <p:cBhvr>
                                        <p:cTn id="83" dur="1000"/>
                                        <p:tgtEl>
                                          <p:spTgt spid="7"/>
                                        </p:tgtEl>
                                      </p:cBhvr>
                                    </p:animEffect>
                                    <p:anim calcmode="lin" valueType="num">
                                      <p:cBhvr>
                                        <p:cTn id="84" dur="1000" fill="hold"/>
                                        <p:tgtEl>
                                          <p:spTgt spid="7"/>
                                        </p:tgtEl>
                                        <p:attrNameLst>
                                          <p:attrName>ppt_x</p:attrName>
                                        </p:attrNameLst>
                                      </p:cBhvr>
                                      <p:tavLst>
                                        <p:tav tm="0">
                                          <p:val>
                                            <p:strVal val="#ppt_x"/>
                                          </p:val>
                                        </p:tav>
                                        <p:tav tm="100000">
                                          <p:val>
                                            <p:strVal val="#ppt_x"/>
                                          </p:val>
                                        </p:tav>
                                      </p:tavLst>
                                    </p:anim>
                                    <p:anim calcmode="lin" valueType="num">
                                      <p:cBhvr>
                                        <p:cTn id="85" dur="1000" fill="hold"/>
                                        <p:tgtEl>
                                          <p:spTgt spid="7"/>
                                        </p:tgtEl>
                                        <p:attrNameLst>
                                          <p:attrName>ppt_y</p:attrName>
                                        </p:attrNameLst>
                                      </p:cBhvr>
                                      <p:tavLst>
                                        <p:tav tm="0">
                                          <p:val>
                                            <p:strVal val="#ppt_y+.1"/>
                                          </p:val>
                                        </p:tav>
                                        <p:tav tm="100000">
                                          <p:val>
                                            <p:strVal val="#ppt_y"/>
                                          </p:val>
                                        </p:tav>
                                      </p:tavLst>
                                    </p:anim>
                                  </p:childTnLst>
                                </p:cTn>
                              </p:par>
                              <p:par>
                                <p:cTn id="86" presetID="42" presetClass="entr" presetSubtype="0" fill="hold" nodeType="withEffect">
                                  <p:stCondLst>
                                    <p:cond delay="0"/>
                                  </p:stCondLst>
                                  <p:childTnLst>
                                    <p:set>
                                      <p:cBhvr>
                                        <p:cTn id="87" dur="1" fill="hold">
                                          <p:stCondLst>
                                            <p:cond delay="0"/>
                                          </p:stCondLst>
                                        </p:cTn>
                                        <p:tgtEl>
                                          <p:spTgt spid="57"/>
                                        </p:tgtEl>
                                        <p:attrNameLst>
                                          <p:attrName>style.visibility</p:attrName>
                                        </p:attrNameLst>
                                      </p:cBhvr>
                                      <p:to>
                                        <p:strVal val="visible"/>
                                      </p:to>
                                    </p:set>
                                    <p:animEffect transition="in" filter="fade">
                                      <p:cBhvr>
                                        <p:cTn id="88" dur="1000"/>
                                        <p:tgtEl>
                                          <p:spTgt spid="57"/>
                                        </p:tgtEl>
                                      </p:cBhvr>
                                    </p:animEffect>
                                    <p:anim calcmode="lin" valueType="num">
                                      <p:cBhvr>
                                        <p:cTn id="89" dur="1000" fill="hold"/>
                                        <p:tgtEl>
                                          <p:spTgt spid="57"/>
                                        </p:tgtEl>
                                        <p:attrNameLst>
                                          <p:attrName>ppt_x</p:attrName>
                                        </p:attrNameLst>
                                      </p:cBhvr>
                                      <p:tavLst>
                                        <p:tav tm="0">
                                          <p:val>
                                            <p:strVal val="#ppt_x"/>
                                          </p:val>
                                        </p:tav>
                                        <p:tav tm="100000">
                                          <p:val>
                                            <p:strVal val="#ppt_x"/>
                                          </p:val>
                                        </p:tav>
                                      </p:tavLst>
                                    </p:anim>
                                    <p:anim calcmode="lin" valueType="num">
                                      <p:cBhvr>
                                        <p:cTn id="90" dur="1000" fill="hold"/>
                                        <p:tgtEl>
                                          <p:spTgt spid="57"/>
                                        </p:tgtEl>
                                        <p:attrNameLst>
                                          <p:attrName>ppt_y</p:attrName>
                                        </p:attrNameLst>
                                      </p:cBhvr>
                                      <p:tavLst>
                                        <p:tav tm="0">
                                          <p:val>
                                            <p:strVal val="#ppt_y+.1"/>
                                          </p:val>
                                        </p:tav>
                                        <p:tav tm="100000">
                                          <p:val>
                                            <p:strVal val="#ppt_y"/>
                                          </p:val>
                                        </p:tav>
                                      </p:tavLst>
                                    </p:anim>
                                  </p:childTnLst>
                                </p:cTn>
                              </p:par>
                            </p:childTnLst>
                          </p:cTn>
                        </p:par>
                      </p:childTnLst>
                    </p:cTn>
                  </p:par>
                  <p:par>
                    <p:cTn id="91" fill="hold">
                      <p:stCondLst>
                        <p:cond delay="indefinite"/>
                      </p:stCondLst>
                      <p:childTnLst>
                        <p:par>
                          <p:cTn id="92" fill="hold">
                            <p:stCondLst>
                              <p:cond delay="0"/>
                            </p:stCondLst>
                            <p:childTnLst>
                              <p:par>
                                <p:cTn id="93" presetID="42" presetClass="entr" presetSubtype="0" fill="hold" nodeType="clickEffect">
                                  <p:stCondLst>
                                    <p:cond delay="0"/>
                                  </p:stCondLst>
                                  <p:childTnLst>
                                    <p:set>
                                      <p:cBhvr>
                                        <p:cTn id="94" dur="1" fill="hold">
                                          <p:stCondLst>
                                            <p:cond delay="0"/>
                                          </p:stCondLst>
                                        </p:cTn>
                                        <p:tgtEl>
                                          <p:spTgt spid="26"/>
                                        </p:tgtEl>
                                        <p:attrNameLst>
                                          <p:attrName>style.visibility</p:attrName>
                                        </p:attrNameLst>
                                      </p:cBhvr>
                                      <p:to>
                                        <p:strVal val="visible"/>
                                      </p:to>
                                    </p:set>
                                    <p:animEffect transition="in" filter="fade">
                                      <p:cBhvr>
                                        <p:cTn id="95" dur="1000"/>
                                        <p:tgtEl>
                                          <p:spTgt spid="26"/>
                                        </p:tgtEl>
                                      </p:cBhvr>
                                    </p:animEffect>
                                    <p:anim calcmode="lin" valueType="num">
                                      <p:cBhvr>
                                        <p:cTn id="96" dur="1000" fill="hold"/>
                                        <p:tgtEl>
                                          <p:spTgt spid="26"/>
                                        </p:tgtEl>
                                        <p:attrNameLst>
                                          <p:attrName>ppt_x</p:attrName>
                                        </p:attrNameLst>
                                      </p:cBhvr>
                                      <p:tavLst>
                                        <p:tav tm="0">
                                          <p:val>
                                            <p:strVal val="#ppt_x"/>
                                          </p:val>
                                        </p:tav>
                                        <p:tav tm="100000">
                                          <p:val>
                                            <p:strVal val="#ppt_x"/>
                                          </p:val>
                                        </p:tav>
                                      </p:tavLst>
                                    </p:anim>
                                    <p:anim calcmode="lin" valueType="num">
                                      <p:cBhvr>
                                        <p:cTn id="97" dur="1000" fill="hold"/>
                                        <p:tgtEl>
                                          <p:spTgt spid="26"/>
                                        </p:tgtEl>
                                        <p:attrNameLst>
                                          <p:attrName>ppt_y</p:attrName>
                                        </p:attrNameLst>
                                      </p:cBhvr>
                                      <p:tavLst>
                                        <p:tav tm="0">
                                          <p:val>
                                            <p:strVal val="#ppt_y+.1"/>
                                          </p:val>
                                        </p:tav>
                                        <p:tav tm="100000">
                                          <p:val>
                                            <p:strVal val="#ppt_y"/>
                                          </p:val>
                                        </p:tav>
                                      </p:tavLst>
                                    </p:anim>
                                  </p:childTnLst>
                                </p:cTn>
                              </p:par>
                              <p:par>
                                <p:cTn id="98" presetID="42" presetClass="entr" presetSubtype="0" fill="hold" grpId="0" nodeType="withEffect">
                                  <p:stCondLst>
                                    <p:cond delay="0"/>
                                  </p:stCondLst>
                                  <p:childTnLst>
                                    <p:set>
                                      <p:cBhvr>
                                        <p:cTn id="99" dur="1" fill="hold">
                                          <p:stCondLst>
                                            <p:cond delay="0"/>
                                          </p:stCondLst>
                                        </p:cTn>
                                        <p:tgtEl>
                                          <p:spTgt spid="14"/>
                                        </p:tgtEl>
                                        <p:attrNameLst>
                                          <p:attrName>style.visibility</p:attrName>
                                        </p:attrNameLst>
                                      </p:cBhvr>
                                      <p:to>
                                        <p:strVal val="visible"/>
                                      </p:to>
                                    </p:set>
                                    <p:animEffect transition="in" filter="fade">
                                      <p:cBhvr>
                                        <p:cTn id="100" dur="1000"/>
                                        <p:tgtEl>
                                          <p:spTgt spid="14"/>
                                        </p:tgtEl>
                                      </p:cBhvr>
                                    </p:animEffect>
                                    <p:anim calcmode="lin" valueType="num">
                                      <p:cBhvr>
                                        <p:cTn id="101" dur="1000" fill="hold"/>
                                        <p:tgtEl>
                                          <p:spTgt spid="14"/>
                                        </p:tgtEl>
                                        <p:attrNameLst>
                                          <p:attrName>ppt_x</p:attrName>
                                        </p:attrNameLst>
                                      </p:cBhvr>
                                      <p:tavLst>
                                        <p:tav tm="0">
                                          <p:val>
                                            <p:strVal val="#ppt_x"/>
                                          </p:val>
                                        </p:tav>
                                        <p:tav tm="100000">
                                          <p:val>
                                            <p:strVal val="#ppt_x"/>
                                          </p:val>
                                        </p:tav>
                                      </p:tavLst>
                                    </p:anim>
                                    <p:anim calcmode="lin" valueType="num">
                                      <p:cBhvr>
                                        <p:cTn id="102"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103" fill="hold">
                      <p:stCondLst>
                        <p:cond delay="indefinite"/>
                      </p:stCondLst>
                      <p:childTnLst>
                        <p:par>
                          <p:cTn id="104" fill="hold">
                            <p:stCondLst>
                              <p:cond delay="0"/>
                            </p:stCondLst>
                            <p:childTnLst>
                              <p:par>
                                <p:cTn id="105" presetID="42" presetClass="entr" presetSubtype="0" fill="hold" nodeType="clickEffect">
                                  <p:stCondLst>
                                    <p:cond delay="0"/>
                                  </p:stCondLst>
                                  <p:childTnLst>
                                    <p:set>
                                      <p:cBhvr>
                                        <p:cTn id="106" dur="1" fill="hold">
                                          <p:stCondLst>
                                            <p:cond delay="0"/>
                                          </p:stCondLst>
                                        </p:cTn>
                                        <p:tgtEl>
                                          <p:spTgt spid="47"/>
                                        </p:tgtEl>
                                        <p:attrNameLst>
                                          <p:attrName>style.visibility</p:attrName>
                                        </p:attrNameLst>
                                      </p:cBhvr>
                                      <p:to>
                                        <p:strVal val="visible"/>
                                      </p:to>
                                    </p:set>
                                    <p:animEffect transition="in" filter="fade">
                                      <p:cBhvr>
                                        <p:cTn id="107" dur="1000"/>
                                        <p:tgtEl>
                                          <p:spTgt spid="47"/>
                                        </p:tgtEl>
                                      </p:cBhvr>
                                    </p:animEffect>
                                    <p:anim calcmode="lin" valueType="num">
                                      <p:cBhvr>
                                        <p:cTn id="108" dur="1000" fill="hold"/>
                                        <p:tgtEl>
                                          <p:spTgt spid="47"/>
                                        </p:tgtEl>
                                        <p:attrNameLst>
                                          <p:attrName>ppt_x</p:attrName>
                                        </p:attrNameLst>
                                      </p:cBhvr>
                                      <p:tavLst>
                                        <p:tav tm="0">
                                          <p:val>
                                            <p:strVal val="#ppt_x"/>
                                          </p:val>
                                        </p:tav>
                                        <p:tav tm="100000">
                                          <p:val>
                                            <p:strVal val="#ppt_x"/>
                                          </p:val>
                                        </p:tav>
                                      </p:tavLst>
                                    </p:anim>
                                    <p:anim calcmode="lin" valueType="num">
                                      <p:cBhvr>
                                        <p:cTn id="109" dur="1000" fill="hold"/>
                                        <p:tgtEl>
                                          <p:spTgt spid="47"/>
                                        </p:tgtEl>
                                        <p:attrNameLst>
                                          <p:attrName>ppt_y</p:attrName>
                                        </p:attrNameLst>
                                      </p:cBhvr>
                                      <p:tavLst>
                                        <p:tav tm="0">
                                          <p:val>
                                            <p:strVal val="#ppt_y+.1"/>
                                          </p:val>
                                        </p:tav>
                                        <p:tav tm="100000">
                                          <p:val>
                                            <p:strVal val="#ppt_y"/>
                                          </p:val>
                                        </p:tav>
                                      </p:tavLst>
                                    </p:anim>
                                  </p:childTnLst>
                                </p:cTn>
                              </p:par>
                              <p:par>
                                <p:cTn id="110" presetID="42" presetClass="entr" presetSubtype="0" fill="hold" grpId="0" nodeType="withEffect">
                                  <p:stCondLst>
                                    <p:cond delay="0"/>
                                  </p:stCondLst>
                                  <p:childTnLst>
                                    <p:set>
                                      <p:cBhvr>
                                        <p:cTn id="111" dur="1" fill="hold">
                                          <p:stCondLst>
                                            <p:cond delay="0"/>
                                          </p:stCondLst>
                                        </p:cTn>
                                        <p:tgtEl>
                                          <p:spTgt spid="53"/>
                                        </p:tgtEl>
                                        <p:attrNameLst>
                                          <p:attrName>style.visibility</p:attrName>
                                        </p:attrNameLst>
                                      </p:cBhvr>
                                      <p:to>
                                        <p:strVal val="visible"/>
                                      </p:to>
                                    </p:set>
                                    <p:animEffect transition="in" filter="fade">
                                      <p:cBhvr>
                                        <p:cTn id="112" dur="1000"/>
                                        <p:tgtEl>
                                          <p:spTgt spid="53"/>
                                        </p:tgtEl>
                                      </p:cBhvr>
                                    </p:animEffect>
                                    <p:anim calcmode="lin" valueType="num">
                                      <p:cBhvr>
                                        <p:cTn id="113" dur="1000" fill="hold"/>
                                        <p:tgtEl>
                                          <p:spTgt spid="53"/>
                                        </p:tgtEl>
                                        <p:attrNameLst>
                                          <p:attrName>ppt_x</p:attrName>
                                        </p:attrNameLst>
                                      </p:cBhvr>
                                      <p:tavLst>
                                        <p:tav tm="0">
                                          <p:val>
                                            <p:strVal val="#ppt_x"/>
                                          </p:val>
                                        </p:tav>
                                        <p:tav tm="100000">
                                          <p:val>
                                            <p:strVal val="#ppt_x"/>
                                          </p:val>
                                        </p:tav>
                                      </p:tavLst>
                                    </p:anim>
                                    <p:anim calcmode="lin" valueType="num">
                                      <p:cBhvr>
                                        <p:cTn id="114" dur="1000" fill="hold"/>
                                        <p:tgtEl>
                                          <p:spTgt spid="53"/>
                                        </p:tgtEl>
                                        <p:attrNameLst>
                                          <p:attrName>ppt_y</p:attrName>
                                        </p:attrNameLst>
                                      </p:cBhvr>
                                      <p:tavLst>
                                        <p:tav tm="0">
                                          <p:val>
                                            <p:strVal val="#ppt_y+.1"/>
                                          </p:val>
                                        </p:tav>
                                        <p:tav tm="100000">
                                          <p:val>
                                            <p:strVal val="#ppt_y"/>
                                          </p:val>
                                        </p:tav>
                                      </p:tavLst>
                                    </p:anim>
                                  </p:childTnLst>
                                </p:cTn>
                              </p:par>
                            </p:childTnLst>
                          </p:cTn>
                        </p:par>
                      </p:childTnLst>
                    </p:cTn>
                  </p:par>
                  <p:par>
                    <p:cTn id="115" fill="hold">
                      <p:stCondLst>
                        <p:cond delay="indefinite"/>
                      </p:stCondLst>
                      <p:childTnLst>
                        <p:par>
                          <p:cTn id="116" fill="hold">
                            <p:stCondLst>
                              <p:cond delay="0"/>
                            </p:stCondLst>
                            <p:childTnLst>
                              <p:par>
                                <p:cTn id="117" presetID="42" presetClass="entr" presetSubtype="0" fill="hold" nodeType="clickEffect">
                                  <p:stCondLst>
                                    <p:cond delay="0"/>
                                  </p:stCondLst>
                                  <p:childTnLst>
                                    <p:set>
                                      <p:cBhvr>
                                        <p:cTn id="118" dur="1" fill="hold">
                                          <p:stCondLst>
                                            <p:cond delay="0"/>
                                          </p:stCondLst>
                                        </p:cTn>
                                        <p:tgtEl>
                                          <p:spTgt spid="22"/>
                                        </p:tgtEl>
                                        <p:attrNameLst>
                                          <p:attrName>style.visibility</p:attrName>
                                        </p:attrNameLst>
                                      </p:cBhvr>
                                      <p:to>
                                        <p:strVal val="visible"/>
                                      </p:to>
                                    </p:set>
                                    <p:animEffect transition="in" filter="fade">
                                      <p:cBhvr>
                                        <p:cTn id="119" dur="1000"/>
                                        <p:tgtEl>
                                          <p:spTgt spid="22"/>
                                        </p:tgtEl>
                                      </p:cBhvr>
                                    </p:animEffect>
                                    <p:anim calcmode="lin" valueType="num">
                                      <p:cBhvr>
                                        <p:cTn id="120" dur="1000" fill="hold"/>
                                        <p:tgtEl>
                                          <p:spTgt spid="22"/>
                                        </p:tgtEl>
                                        <p:attrNameLst>
                                          <p:attrName>ppt_x</p:attrName>
                                        </p:attrNameLst>
                                      </p:cBhvr>
                                      <p:tavLst>
                                        <p:tav tm="0">
                                          <p:val>
                                            <p:strVal val="#ppt_x"/>
                                          </p:val>
                                        </p:tav>
                                        <p:tav tm="100000">
                                          <p:val>
                                            <p:strVal val="#ppt_x"/>
                                          </p:val>
                                        </p:tav>
                                      </p:tavLst>
                                    </p:anim>
                                    <p:anim calcmode="lin" valueType="num">
                                      <p:cBhvr>
                                        <p:cTn id="121"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122" fill="hold">
                      <p:stCondLst>
                        <p:cond delay="indefinite"/>
                      </p:stCondLst>
                      <p:childTnLst>
                        <p:par>
                          <p:cTn id="123" fill="hold">
                            <p:stCondLst>
                              <p:cond delay="0"/>
                            </p:stCondLst>
                            <p:childTnLst>
                              <p:par>
                                <p:cTn id="124" presetID="42" presetClass="entr" presetSubtype="0" fill="hold" nodeType="clickEffect">
                                  <p:stCondLst>
                                    <p:cond delay="0"/>
                                  </p:stCondLst>
                                  <p:childTnLst>
                                    <p:set>
                                      <p:cBhvr>
                                        <p:cTn id="125" dur="1" fill="hold">
                                          <p:stCondLst>
                                            <p:cond delay="0"/>
                                          </p:stCondLst>
                                        </p:cTn>
                                        <p:tgtEl>
                                          <p:spTgt spid="60"/>
                                        </p:tgtEl>
                                        <p:attrNameLst>
                                          <p:attrName>style.visibility</p:attrName>
                                        </p:attrNameLst>
                                      </p:cBhvr>
                                      <p:to>
                                        <p:strVal val="visible"/>
                                      </p:to>
                                    </p:set>
                                    <p:animEffect transition="in" filter="fade">
                                      <p:cBhvr>
                                        <p:cTn id="126" dur="1000"/>
                                        <p:tgtEl>
                                          <p:spTgt spid="60"/>
                                        </p:tgtEl>
                                      </p:cBhvr>
                                    </p:animEffect>
                                    <p:anim calcmode="lin" valueType="num">
                                      <p:cBhvr>
                                        <p:cTn id="127" dur="1000" fill="hold"/>
                                        <p:tgtEl>
                                          <p:spTgt spid="60"/>
                                        </p:tgtEl>
                                        <p:attrNameLst>
                                          <p:attrName>ppt_x</p:attrName>
                                        </p:attrNameLst>
                                      </p:cBhvr>
                                      <p:tavLst>
                                        <p:tav tm="0">
                                          <p:val>
                                            <p:strVal val="#ppt_x"/>
                                          </p:val>
                                        </p:tav>
                                        <p:tav tm="100000">
                                          <p:val>
                                            <p:strVal val="#ppt_x"/>
                                          </p:val>
                                        </p:tav>
                                      </p:tavLst>
                                    </p:anim>
                                    <p:anim calcmode="lin" valueType="num">
                                      <p:cBhvr>
                                        <p:cTn id="128" dur="1000" fill="hold"/>
                                        <p:tgtEl>
                                          <p:spTgt spid="6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animBg="1"/>
      <p:bldP spid="10" grpId="0" animBg="1"/>
      <p:bldP spid="14" grpId="0" animBg="1"/>
      <p:bldP spid="53" grpId="0" animBg="1"/>
      <p:bldP spid="13" grpId="0" animBg="1"/>
      <p:bldP spid="24"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8F0F6C78-9EBF-EA3B-ADAC-E1EFE48020B0}"/>
              </a:ext>
            </a:extLst>
          </p:cNvPr>
          <p:cNvSpPr txBox="1"/>
          <p:nvPr/>
        </p:nvSpPr>
        <p:spPr>
          <a:xfrm>
            <a:off x="411481" y="170928"/>
            <a:ext cx="5219699" cy="602827"/>
          </a:xfrm>
          <a:prstGeom prst="rect">
            <a:avLst/>
          </a:prstGeom>
        </p:spPr>
        <p:txBody>
          <a:bodyPr vert="horz" lIns="91440" tIns="45720" rIns="91440" bIns="45720" rtlCol="0" anchor="ctr">
            <a:normAutofit fontScale="77500" lnSpcReduction="20000"/>
          </a:bodyPr>
          <a:lstStyle/>
          <a:p>
            <a:pPr>
              <a:spcBef>
                <a:spcPct val="0"/>
              </a:spcBef>
              <a:spcAft>
                <a:spcPts val="600"/>
              </a:spcAft>
            </a:pPr>
            <a:r>
              <a:rPr lang="en-US" sz="3600" b="1" dirty="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Corbel" panose="020B0503020204020204" pitchFamily="34" charset="0"/>
                <a:ea typeface="+mj-ea"/>
                <a:cs typeface="+mj-cs"/>
              </a:rPr>
              <a:t>ML Model Evaluation Techniques</a:t>
            </a:r>
          </a:p>
        </p:txBody>
      </p:sp>
      <p:sp>
        <p:nvSpPr>
          <p:cNvPr id="6" name="TextBox 5">
            <a:extLst>
              <a:ext uri="{FF2B5EF4-FFF2-40B4-BE49-F238E27FC236}">
                <a16:creationId xmlns:a16="http://schemas.microsoft.com/office/drawing/2014/main" id="{9DD41851-2131-82C8-B84C-B479C51CC785}"/>
              </a:ext>
            </a:extLst>
          </p:cNvPr>
          <p:cNvSpPr txBox="1"/>
          <p:nvPr/>
        </p:nvSpPr>
        <p:spPr>
          <a:xfrm>
            <a:off x="892222" y="1202088"/>
            <a:ext cx="7330554" cy="4832092"/>
          </a:xfrm>
          <a:prstGeom prst="rect">
            <a:avLst/>
          </a:prstGeom>
          <a:noFill/>
        </p:spPr>
        <p:txBody>
          <a:bodyPr wrap="square">
            <a:spAutoFit/>
          </a:bodyPr>
          <a:lstStyle/>
          <a:p>
            <a:pPr algn="l" fontAlgn="base">
              <a:buFont typeface="+mj-lt"/>
              <a:buAutoNum type="arabicPeriod"/>
            </a:pPr>
            <a:r>
              <a:rPr lang="en-IN" sz="2800" dirty="0">
                <a:gradFill>
                  <a:gsLst>
                    <a:gs pos="34000">
                      <a:schemeClr val="tx1">
                        <a:lumMod val="93000"/>
                      </a:schemeClr>
                    </a:gs>
                    <a:gs pos="0">
                      <a:schemeClr val="bg1">
                        <a:lumMod val="25000"/>
                        <a:lumOff val="75000"/>
                      </a:schemeClr>
                    </a:gs>
                    <a:gs pos="100000">
                      <a:schemeClr val="tx1"/>
                    </a:gs>
                  </a:gsLst>
                  <a:lin ang="4800000" scaled="0"/>
                </a:gradFill>
              </a:rPr>
              <a:t>Root mean squared error (RMSE)</a:t>
            </a:r>
          </a:p>
          <a:p>
            <a:pPr algn="l" fontAlgn="base">
              <a:buFont typeface="+mj-lt"/>
              <a:buAutoNum type="arabicPeriod"/>
            </a:pPr>
            <a:r>
              <a:rPr lang="en-IN" sz="2800" dirty="0">
                <a:gradFill>
                  <a:gsLst>
                    <a:gs pos="34000">
                      <a:schemeClr val="tx1">
                        <a:lumMod val="93000"/>
                      </a:schemeClr>
                    </a:gs>
                    <a:gs pos="0">
                      <a:schemeClr val="bg1">
                        <a:lumMod val="25000"/>
                        <a:lumOff val="75000"/>
                      </a:schemeClr>
                    </a:gs>
                    <a:gs pos="100000">
                      <a:schemeClr val="tx1"/>
                    </a:gs>
                  </a:gsLst>
                  <a:lin ang="4800000" scaled="0"/>
                </a:gradFill>
              </a:rPr>
              <a:t>AUC-ROC curve</a:t>
            </a:r>
          </a:p>
          <a:p>
            <a:pPr algn="l" fontAlgn="base">
              <a:buFont typeface="+mj-lt"/>
              <a:buAutoNum type="arabicPeriod"/>
            </a:pPr>
            <a:r>
              <a:rPr lang="en-IN" sz="2800" dirty="0">
                <a:gradFill>
                  <a:gsLst>
                    <a:gs pos="34000">
                      <a:schemeClr val="tx1">
                        <a:lumMod val="93000"/>
                      </a:schemeClr>
                    </a:gs>
                    <a:gs pos="0">
                      <a:schemeClr val="bg1">
                        <a:lumMod val="25000"/>
                        <a:lumOff val="75000"/>
                      </a:schemeClr>
                    </a:gs>
                    <a:gs pos="100000">
                      <a:schemeClr val="tx1"/>
                    </a:gs>
                  </a:gsLst>
                  <a:lin ang="4800000" scaled="0"/>
                </a:gradFill>
              </a:rPr>
              <a:t>Logarithmic loss</a:t>
            </a:r>
          </a:p>
          <a:p>
            <a:pPr algn="l" fontAlgn="base">
              <a:buFont typeface="+mj-lt"/>
              <a:buAutoNum type="arabicPeriod"/>
            </a:pPr>
            <a:r>
              <a:rPr lang="en-IN" sz="2800" dirty="0">
                <a:gradFill>
                  <a:gsLst>
                    <a:gs pos="34000">
                      <a:schemeClr val="tx1">
                        <a:lumMod val="93000"/>
                      </a:schemeClr>
                    </a:gs>
                    <a:gs pos="0">
                      <a:schemeClr val="bg1">
                        <a:lumMod val="25000"/>
                        <a:lumOff val="75000"/>
                      </a:schemeClr>
                    </a:gs>
                    <a:gs pos="100000">
                      <a:schemeClr val="tx1"/>
                    </a:gs>
                  </a:gsLst>
                  <a:lin ang="4800000" scaled="0"/>
                </a:gradFill>
              </a:rPr>
              <a:t>Kappa score</a:t>
            </a:r>
          </a:p>
          <a:p>
            <a:pPr algn="l" fontAlgn="base">
              <a:buFont typeface="+mj-lt"/>
              <a:buAutoNum type="arabicPeriod"/>
            </a:pPr>
            <a:r>
              <a:rPr lang="en-IN" sz="2800" dirty="0">
                <a:gradFill>
                  <a:gsLst>
                    <a:gs pos="34000">
                      <a:schemeClr val="tx1">
                        <a:lumMod val="93000"/>
                      </a:schemeClr>
                    </a:gs>
                    <a:gs pos="0">
                      <a:schemeClr val="bg1">
                        <a:lumMod val="25000"/>
                        <a:lumOff val="75000"/>
                      </a:schemeClr>
                    </a:gs>
                    <a:gs pos="100000">
                      <a:schemeClr val="tx1"/>
                    </a:gs>
                  </a:gsLst>
                  <a:lin ang="4800000" scaled="0"/>
                </a:gradFill>
              </a:rPr>
              <a:t>Confusion matrix</a:t>
            </a:r>
          </a:p>
          <a:p>
            <a:pPr algn="l" fontAlgn="base">
              <a:buFont typeface="+mj-lt"/>
              <a:buAutoNum type="arabicPeriod"/>
            </a:pPr>
            <a:r>
              <a:rPr lang="en-IN" sz="2800" dirty="0">
                <a:gradFill>
                  <a:gsLst>
                    <a:gs pos="34000">
                      <a:schemeClr val="tx1">
                        <a:lumMod val="93000"/>
                      </a:schemeClr>
                    </a:gs>
                    <a:gs pos="0">
                      <a:schemeClr val="bg1">
                        <a:lumMod val="25000"/>
                        <a:lumOff val="75000"/>
                      </a:schemeClr>
                    </a:gs>
                    <a:gs pos="100000">
                      <a:schemeClr val="tx1"/>
                    </a:gs>
                  </a:gsLst>
                  <a:lin ang="4800000" scaled="0"/>
                </a:gradFill>
              </a:rPr>
              <a:t>Kolmogorov-Smirnov Test</a:t>
            </a:r>
          </a:p>
          <a:p>
            <a:pPr algn="l" fontAlgn="base">
              <a:buFont typeface="+mj-lt"/>
              <a:buAutoNum type="arabicPeriod"/>
            </a:pPr>
            <a:r>
              <a:rPr lang="en-IN" sz="2800" dirty="0">
                <a:gradFill>
                  <a:gsLst>
                    <a:gs pos="34000">
                      <a:schemeClr val="tx1">
                        <a:lumMod val="93000"/>
                      </a:schemeClr>
                    </a:gs>
                    <a:gs pos="0">
                      <a:schemeClr val="bg1">
                        <a:lumMod val="25000"/>
                        <a:lumOff val="75000"/>
                      </a:schemeClr>
                    </a:gs>
                    <a:gs pos="100000">
                      <a:schemeClr val="tx1"/>
                    </a:gs>
                  </a:gsLst>
                  <a:lin ang="4800000" scaled="0"/>
                </a:gradFill>
              </a:rPr>
              <a:t>Cross-validation techniques</a:t>
            </a:r>
          </a:p>
          <a:p>
            <a:pPr algn="l" fontAlgn="base">
              <a:buFont typeface="+mj-lt"/>
              <a:buAutoNum type="arabicPeriod"/>
            </a:pPr>
            <a:r>
              <a:rPr lang="en-IN" sz="2800" dirty="0">
                <a:gradFill>
                  <a:gsLst>
                    <a:gs pos="34000">
                      <a:schemeClr val="tx1">
                        <a:lumMod val="93000"/>
                      </a:schemeClr>
                    </a:gs>
                    <a:gs pos="0">
                      <a:schemeClr val="bg1">
                        <a:lumMod val="25000"/>
                        <a:lumOff val="75000"/>
                      </a:schemeClr>
                    </a:gs>
                    <a:gs pos="100000">
                      <a:schemeClr val="tx1"/>
                    </a:gs>
                  </a:gsLst>
                  <a:lin ang="4800000" scaled="0"/>
                </a:gradFill>
              </a:rPr>
              <a:t>Gini coefficient</a:t>
            </a:r>
          </a:p>
          <a:p>
            <a:pPr algn="l" fontAlgn="base">
              <a:buFont typeface="+mj-lt"/>
              <a:buAutoNum type="arabicPeriod"/>
            </a:pPr>
            <a:r>
              <a:rPr lang="en-IN" sz="2800" dirty="0">
                <a:gradFill>
                  <a:gsLst>
                    <a:gs pos="34000">
                      <a:schemeClr val="tx1">
                        <a:lumMod val="93000"/>
                      </a:schemeClr>
                    </a:gs>
                    <a:gs pos="0">
                      <a:schemeClr val="bg1">
                        <a:lumMod val="25000"/>
                        <a:lumOff val="75000"/>
                      </a:schemeClr>
                    </a:gs>
                    <a:gs pos="100000">
                      <a:schemeClr val="tx1"/>
                    </a:gs>
                  </a:gsLst>
                  <a:lin ang="4800000" scaled="0"/>
                </a:gradFill>
              </a:rPr>
              <a:t>Gain and lift chart</a:t>
            </a:r>
          </a:p>
          <a:p>
            <a:pPr algn="l" fontAlgn="base">
              <a:buFont typeface="+mj-lt"/>
              <a:buAutoNum type="arabicPeriod"/>
            </a:pPr>
            <a:r>
              <a:rPr lang="en-IN" sz="2800" dirty="0">
                <a:gradFill>
                  <a:gsLst>
                    <a:gs pos="34000">
                      <a:schemeClr val="tx1">
                        <a:lumMod val="93000"/>
                      </a:schemeClr>
                    </a:gs>
                    <a:gs pos="0">
                      <a:schemeClr val="bg1">
                        <a:lumMod val="25000"/>
                        <a:lumOff val="75000"/>
                      </a:schemeClr>
                    </a:gs>
                    <a:gs pos="100000">
                      <a:schemeClr val="tx1"/>
                    </a:gs>
                  </a:gsLst>
                  <a:lin ang="4800000" scaled="0"/>
                </a:gradFill>
              </a:rPr>
              <a:t>Chi-square test</a:t>
            </a:r>
          </a:p>
          <a:p>
            <a:pPr algn="l" fontAlgn="base">
              <a:buFont typeface="+mj-lt"/>
              <a:buAutoNum type="arabicPeriod"/>
            </a:pPr>
            <a:r>
              <a:rPr lang="en-IN" sz="2800" dirty="0">
                <a:gradFill>
                  <a:gsLst>
                    <a:gs pos="34000">
                      <a:schemeClr val="tx1">
                        <a:lumMod val="93000"/>
                      </a:schemeClr>
                    </a:gs>
                    <a:gs pos="0">
                      <a:schemeClr val="bg1">
                        <a:lumMod val="25000"/>
                        <a:lumOff val="75000"/>
                      </a:schemeClr>
                    </a:gs>
                    <a:gs pos="100000">
                      <a:schemeClr val="tx1"/>
                    </a:gs>
                  </a:gsLst>
                  <a:lin ang="4800000" scaled="0"/>
                </a:gradFill>
              </a:rPr>
              <a:t>Brier score</a:t>
            </a:r>
          </a:p>
        </p:txBody>
      </p:sp>
    </p:spTree>
    <p:extLst>
      <p:ext uri="{BB962C8B-B14F-4D97-AF65-F5344CB8AC3E}">
        <p14:creationId xmlns:p14="http://schemas.microsoft.com/office/powerpoint/2010/main" val="11103472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2000"/>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B84545-D327-D8B9-CAFD-FA88D8C104A2}"/>
              </a:ext>
            </a:extLst>
          </p:cNvPr>
          <p:cNvSpPr>
            <a:spLocks noGrp="1"/>
          </p:cNvSpPr>
          <p:nvPr>
            <p:ph type="title"/>
          </p:nvPr>
        </p:nvSpPr>
        <p:spPr>
          <a:xfrm>
            <a:off x="185434" y="149919"/>
            <a:ext cx="10515600" cy="1061339"/>
          </a:xfrm>
        </p:spPr>
        <p:txBody>
          <a:bodyPr vert="horz" lIns="91440" tIns="45720" rIns="91440" bIns="45720" rtlCol="0" anchor="ctr">
            <a:normAutofit fontScale="90000"/>
          </a:bodyPr>
          <a:lstStyle/>
          <a:p>
            <a:r>
              <a:rPr lang="en-US" sz="7200" b="1" dirty="0">
                <a:solidFill>
                  <a:schemeClr val="bg1"/>
                </a:solidFill>
                <a:latin typeface="Baguet Script" panose="00000500000000000000" pitchFamily="2" charset="0"/>
              </a:rPr>
              <a:t>Why the </a:t>
            </a:r>
            <a:endParaRPr lang="en-IN" sz="7200" b="1" dirty="0">
              <a:solidFill>
                <a:schemeClr val="bg1"/>
              </a:solidFill>
              <a:latin typeface="Baguet Script" panose="00000500000000000000" pitchFamily="2" charset="0"/>
            </a:endParaRPr>
          </a:p>
        </p:txBody>
      </p:sp>
      <p:pic>
        <p:nvPicPr>
          <p:cNvPr id="10" name="Picture 9" descr="Blue letters on a black background&#10;&#10;Description automatically generated with medium confidence">
            <a:extLst>
              <a:ext uri="{FF2B5EF4-FFF2-40B4-BE49-F238E27FC236}">
                <a16:creationId xmlns:a16="http://schemas.microsoft.com/office/drawing/2014/main" id="{575950E5-98FD-F09F-EF24-BEAD85665C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5593" y="2423219"/>
            <a:ext cx="4926007" cy="1818581"/>
          </a:xfrm>
          <a:prstGeom prst="rect">
            <a:avLst/>
          </a:prstGeom>
          <a:ln>
            <a:noFill/>
          </a:ln>
          <a:effectLst>
            <a:outerShdw blurRad="292100" dist="139700" dir="2700000" algn="tl" rotWithShape="0">
              <a:srgbClr val="333333">
                <a:alpha val="65000"/>
              </a:srgbClr>
            </a:outerShdw>
          </a:effectLst>
        </p:spPr>
      </p:pic>
      <p:pic>
        <p:nvPicPr>
          <p:cNvPr id="6" name="Picture 5" descr="A person leaning on a red question mark&#10;&#10;Description automatically generated with medium confidence">
            <a:extLst>
              <a:ext uri="{FF2B5EF4-FFF2-40B4-BE49-F238E27FC236}">
                <a16:creationId xmlns:a16="http://schemas.microsoft.com/office/drawing/2014/main" id="{5456A385-656D-ACF1-F851-EEABF03F817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96200" y="2290125"/>
            <a:ext cx="4495799" cy="4567876"/>
          </a:xfrm>
          <a:prstGeom prst="rect">
            <a:avLst/>
          </a:prstGeom>
        </p:spPr>
      </p:pic>
    </p:spTree>
    <p:extLst>
      <p:ext uri="{BB962C8B-B14F-4D97-AF65-F5344CB8AC3E}">
        <p14:creationId xmlns:p14="http://schemas.microsoft.com/office/powerpoint/2010/main" val="23225931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5000"/>
            <a:lum/>
          </a:blip>
          <a:srcRect/>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B53AE0D4-3A53-0157-CA0F-F6B17BE4CAD7}"/>
              </a:ext>
            </a:extLst>
          </p:cNvPr>
          <p:cNvSpPr txBox="1">
            <a:spLocks/>
          </p:cNvSpPr>
          <p:nvPr/>
        </p:nvSpPr>
        <p:spPr>
          <a:xfrm>
            <a:off x="73800" y="103763"/>
            <a:ext cx="10515600" cy="10613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a:lstStyle>
          <a:p>
            <a:r>
              <a:rPr lang="en-US" sz="3200" b="1" dirty="0">
                <a:solidFill>
                  <a:schemeClr val="bg1"/>
                </a:solidFill>
              </a:rPr>
              <a:t>Factors that have led to the Big Data era,  Multi-cloud era and Data evolution</a:t>
            </a:r>
            <a:endParaRPr lang="en-IN" sz="3200" b="1" dirty="0">
              <a:solidFill>
                <a:schemeClr val="bg1"/>
              </a:solidFill>
            </a:endParaRPr>
          </a:p>
        </p:txBody>
      </p:sp>
      <p:grpSp>
        <p:nvGrpSpPr>
          <p:cNvPr id="19" name="Group 18">
            <a:extLst>
              <a:ext uri="{FF2B5EF4-FFF2-40B4-BE49-F238E27FC236}">
                <a16:creationId xmlns:a16="http://schemas.microsoft.com/office/drawing/2014/main" id="{E1A5D2E5-D2FA-B025-93E9-4EE64028981F}"/>
              </a:ext>
            </a:extLst>
          </p:cNvPr>
          <p:cNvGrpSpPr/>
          <p:nvPr/>
        </p:nvGrpSpPr>
        <p:grpSpPr>
          <a:xfrm>
            <a:off x="638988" y="1390186"/>
            <a:ext cx="2140149" cy="2110780"/>
            <a:chOff x="638988" y="1390186"/>
            <a:chExt cx="2140149" cy="2110780"/>
          </a:xfrm>
        </p:grpSpPr>
        <p:pic>
          <p:nvPicPr>
            <p:cNvPr id="5" name="Picture 4" descr="A picture containing computer hardware, computer component, electronics, computer&#10;&#10;Description automatically generated">
              <a:extLst>
                <a:ext uri="{FF2B5EF4-FFF2-40B4-BE49-F238E27FC236}">
                  <a16:creationId xmlns:a16="http://schemas.microsoft.com/office/drawing/2014/main" id="{92217E20-D1C8-FE6B-BC33-BAC1235FFD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8988" y="1390186"/>
              <a:ext cx="2140149" cy="1579446"/>
            </a:xfrm>
            <a:prstGeom prst="rect">
              <a:avLst/>
            </a:prstGeom>
          </p:spPr>
        </p:pic>
        <p:sp>
          <p:nvSpPr>
            <p:cNvPr id="7" name="TextBox 6">
              <a:extLst>
                <a:ext uri="{FF2B5EF4-FFF2-40B4-BE49-F238E27FC236}">
                  <a16:creationId xmlns:a16="http://schemas.microsoft.com/office/drawing/2014/main" id="{8EF1DB50-EC51-C703-1000-5A1F11263555}"/>
                </a:ext>
              </a:extLst>
            </p:cNvPr>
            <p:cNvSpPr txBox="1"/>
            <p:nvPr/>
          </p:nvSpPr>
          <p:spPr>
            <a:xfrm>
              <a:off x="1129198" y="3131634"/>
              <a:ext cx="1159727" cy="369332"/>
            </a:xfrm>
            <a:prstGeom prst="rect">
              <a:avLst/>
            </a:prstGeom>
            <a:noFill/>
          </p:spPr>
          <p:txBody>
            <a:bodyPr wrap="square" rtlCol="0">
              <a:spAutoFit/>
            </a:bodyPr>
            <a:lstStyle/>
            <a:p>
              <a:r>
                <a:rPr lang="en-US" b="1" dirty="0">
                  <a:solidFill>
                    <a:schemeClr val="bg1"/>
                  </a:solidFill>
                </a:rPr>
                <a:t>Hardware</a:t>
              </a:r>
              <a:endParaRPr lang="en-IN" b="1" dirty="0">
                <a:solidFill>
                  <a:schemeClr val="bg1"/>
                </a:solidFill>
              </a:endParaRPr>
            </a:p>
          </p:txBody>
        </p:sp>
      </p:grpSp>
      <p:pic>
        <p:nvPicPr>
          <p:cNvPr id="1026" name="Picture 2">
            <a:extLst>
              <a:ext uri="{FF2B5EF4-FFF2-40B4-BE49-F238E27FC236}">
                <a16:creationId xmlns:a16="http://schemas.microsoft.com/office/drawing/2014/main" id="{4CF9BF76-5F7B-430A-4890-5BBA7E154C9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01287" y="1561715"/>
            <a:ext cx="2460625" cy="1407917"/>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7C182B4F-1DF8-791A-B116-C0DF2B328EE0}"/>
              </a:ext>
            </a:extLst>
          </p:cNvPr>
          <p:cNvSpPr txBox="1"/>
          <p:nvPr/>
        </p:nvSpPr>
        <p:spPr>
          <a:xfrm>
            <a:off x="8729610" y="2932976"/>
            <a:ext cx="2112188" cy="1200329"/>
          </a:xfrm>
          <a:prstGeom prst="rect">
            <a:avLst/>
          </a:prstGeom>
          <a:noFill/>
        </p:spPr>
        <p:txBody>
          <a:bodyPr wrap="square" rtlCol="0">
            <a:spAutoFit/>
          </a:bodyPr>
          <a:lstStyle/>
          <a:p>
            <a:r>
              <a:rPr lang="en-US" b="1" dirty="0">
                <a:solidFill>
                  <a:schemeClr val="bg1"/>
                </a:solidFill>
              </a:rPr>
              <a:t>Sophisticated Algorithms &amp;</a:t>
            </a:r>
          </a:p>
          <a:p>
            <a:r>
              <a:rPr lang="en-US" b="1" dirty="0">
                <a:solidFill>
                  <a:schemeClr val="bg1"/>
                </a:solidFill>
              </a:rPr>
              <a:t>Techniques</a:t>
            </a:r>
          </a:p>
          <a:p>
            <a:endParaRPr lang="en-IN" b="1" dirty="0">
              <a:solidFill>
                <a:schemeClr val="bg1"/>
              </a:solidFill>
            </a:endParaRPr>
          </a:p>
        </p:txBody>
      </p:sp>
      <p:pic>
        <p:nvPicPr>
          <p:cNvPr id="11" name="Picture 10" descr="A picture containing screenshot, circle, gear, design&#10;&#10;Description automatically generated">
            <a:extLst>
              <a:ext uri="{FF2B5EF4-FFF2-40B4-BE49-F238E27FC236}">
                <a16:creationId xmlns:a16="http://schemas.microsoft.com/office/drawing/2014/main" id="{43AE280D-EBD5-1074-DFE1-8A01EA32E3B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04313" y="1089098"/>
            <a:ext cx="1880534" cy="1880534"/>
          </a:xfrm>
          <a:prstGeom prst="rect">
            <a:avLst/>
          </a:prstGeom>
        </p:spPr>
      </p:pic>
      <p:sp>
        <p:nvSpPr>
          <p:cNvPr id="13" name="TextBox 12">
            <a:extLst>
              <a:ext uri="{FF2B5EF4-FFF2-40B4-BE49-F238E27FC236}">
                <a16:creationId xmlns:a16="http://schemas.microsoft.com/office/drawing/2014/main" id="{7E06D551-8600-7A42-086A-5048D09239F6}"/>
              </a:ext>
            </a:extLst>
          </p:cNvPr>
          <p:cNvSpPr txBox="1"/>
          <p:nvPr/>
        </p:nvSpPr>
        <p:spPr>
          <a:xfrm>
            <a:off x="4160528" y="3115940"/>
            <a:ext cx="2401384" cy="369332"/>
          </a:xfrm>
          <a:prstGeom prst="rect">
            <a:avLst/>
          </a:prstGeom>
          <a:noFill/>
        </p:spPr>
        <p:txBody>
          <a:bodyPr wrap="square">
            <a:spAutoFit/>
          </a:bodyPr>
          <a:lstStyle/>
          <a:p>
            <a:r>
              <a:rPr lang="en-US" b="1" dirty="0">
                <a:solidFill>
                  <a:schemeClr val="bg1"/>
                </a:solidFill>
              </a:rPr>
              <a:t>Computer Languages</a:t>
            </a:r>
            <a:endParaRPr lang="en-IN" b="1" dirty="0">
              <a:solidFill>
                <a:schemeClr val="bg1"/>
              </a:solidFill>
            </a:endParaRPr>
          </a:p>
        </p:txBody>
      </p:sp>
      <p:pic>
        <p:nvPicPr>
          <p:cNvPr id="17" name="Picture 16" descr="A picture containing screenshot, circle, electric blue, design&#10;&#10;Description automatically generated">
            <a:extLst>
              <a:ext uri="{FF2B5EF4-FFF2-40B4-BE49-F238E27FC236}">
                <a16:creationId xmlns:a16="http://schemas.microsoft.com/office/drawing/2014/main" id="{81B153B2-4219-AE5E-F390-1AEA24DB841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98353" y="3888369"/>
            <a:ext cx="2162175" cy="1905000"/>
          </a:xfrm>
          <a:prstGeom prst="rect">
            <a:avLst/>
          </a:prstGeom>
        </p:spPr>
      </p:pic>
      <p:pic>
        <p:nvPicPr>
          <p:cNvPr id="1028" name="Picture 4" descr="Technological-globalization">
            <a:extLst>
              <a:ext uri="{FF2B5EF4-FFF2-40B4-BE49-F238E27FC236}">
                <a16:creationId xmlns:a16="http://schemas.microsoft.com/office/drawing/2014/main" id="{34799546-44A9-0078-CA2F-89CEA748EEF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74587" y="3946096"/>
            <a:ext cx="2460625" cy="1789545"/>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C1D842C8-D0BE-3604-1411-E09CA99AA228}"/>
              </a:ext>
            </a:extLst>
          </p:cNvPr>
          <p:cNvSpPr txBox="1"/>
          <p:nvPr/>
        </p:nvSpPr>
        <p:spPr>
          <a:xfrm>
            <a:off x="6154563" y="5853311"/>
            <a:ext cx="2900672" cy="369332"/>
          </a:xfrm>
          <a:prstGeom prst="rect">
            <a:avLst/>
          </a:prstGeom>
          <a:noFill/>
        </p:spPr>
        <p:txBody>
          <a:bodyPr wrap="square">
            <a:spAutoFit/>
          </a:bodyPr>
          <a:lstStyle/>
          <a:p>
            <a:r>
              <a:rPr lang="en-US" b="1" dirty="0">
                <a:solidFill>
                  <a:schemeClr val="bg1"/>
                </a:solidFill>
              </a:rPr>
              <a:t>Technological globalization</a:t>
            </a:r>
            <a:endParaRPr lang="en-IN" b="1" dirty="0">
              <a:solidFill>
                <a:schemeClr val="bg1"/>
              </a:solidFill>
            </a:endParaRPr>
          </a:p>
        </p:txBody>
      </p:sp>
    </p:spTree>
    <p:extLst>
      <p:ext uri="{BB962C8B-B14F-4D97-AF65-F5344CB8AC3E}">
        <p14:creationId xmlns:p14="http://schemas.microsoft.com/office/powerpoint/2010/main" val="1426381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anim calcmode="lin" valueType="num">
                                      <p:cBhvr>
                                        <p:cTn id="8" dur="1000" fill="hold"/>
                                        <p:tgtEl>
                                          <p:spTgt spid="19"/>
                                        </p:tgtEl>
                                        <p:attrNameLst>
                                          <p:attrName>ppt_x</p:attrName>
                                        </p:attrNameLst>
                                      </p:cBhvr>
                                      <p:tavLst>
                                        <p:tav tm="0">
                                          <p:val>
                                            <p:strVal val="#ppt_x"/>
                                          </p:val>
                                        </p:tav>
                                        <p:tav tm="100000">
                                          <p:val>
                                            <p:strVal val="#ppt_x"/>
                                          </p:val>
                                        </p:tav>
                                      </p:tavLst>
                                    </p:anim>
                                    <p:anim calcmode="lin" valueType="num">
                                      <p:cBhvr>
                                        <p:cTn id="9"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026"/>
                                        </p:tgtEl>
                                        <p:attrNameLst>
                                          <p:attrName>style.visibility</p:attrName>
                                        </p:attrNameLst>
                                      </p:cBhvr>
                                      <p:to>
                                        <p:strVal val="visible"/>
                                      </p:to>
                                    </p:set>
                                    <p:animEffect transition="in" filter="fade">
                                      <p:cBhvr>
                                        <p:cTn id="14" dur="1000"/>
                                        <p:tgtEl>
                                          <p:spTgt spid="1026"/>
                                        </p:tgtEl>
                                      </p:cBhvr>
                                    </p:animEffect>
                                    <p:anim calcmode="lin" valueType="num">
                                      <p:cBhvr>
                                        <p:cTn id="15" dur="1000" fill="hold"/>
                                        <p:tgtEl>
                                          <p:spTgt spid="1026"/>
                                        </p:tgtEl>
                                        <p:attrNameLst>
                                          <p:attrName>ppt_x</p:attrName>
                                        </p:attrNameLst>
                                      </p:cBhvr>
                                      <p:tavLst>
                                        <p:tav tm="0">
                                          <p:val>
                                            <p:strVal val="#ppt_x"/>
                                          </p:val>
                                        </p:tav>
                                        <p:tav tm="100000">
                                          <p:val>
                                            <p:strVal val="#ppt_x"/>
                                          </p:val>
                                        </p:tav>
                                      </p:tavLst>
                                    </p:anim>
                                    <p:anim calcmode="lin" valueType="num">
                                      <p:cBhvr>
                                        <p:cTn id="16" dur="1000" fill="hold"/>
                                        <p:tgtEl>
                                          <p:spTgt spid="1026"/>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1000"/>
                                        <p:tgtEl>
                                          <p:spTgt spid="13"/>
                                        </p:tgtEl>
                                      </p:cBhvr>
                                    </p:animEffect>
                                    <p:anim calcmode="lin" valueType="num">
                                      <p:cBhvr>
                                        <p:cTn id="20" dur="1000" fill="hold"/>
                                        <p:tgtEl>
                                          <p:spTgt spid="13"/>
                                        </p:tgtEl>
                                        <p:attrNameLst>
                                          <p:attrName>ppt_x</p:attrName>
                                        </p:attrNameLst>
                                      </p:cBhvr>
                                      <p:tavLst>
                                        <p:tav tm="0">
                                          <p:val>
                                            <p:strVal val="#ppt_x"/>
                                          </p:val>
                                        </p:tav>
                                        <p:tav tm="100000">
                                          <p:val>
                                            <p:strVal val="#ppt_x"/>
                                          </p:val>
                                        </p:tav>
                                      </p:tavLst>
                                    </p:anim>
                                    <p:anim calcmode="lin" valueType="num">
                                      <p:cBhvr>
                                        <p:cTn id="21"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1000"/>
                                        <p:tgtEl>
                                          <p:spTgt spid="11"/>
                                        </p:tgtEl>
                                      </p:cBhvr>
                                    </p:animEffect>
                                    <p:anim calcmode="lin" valueType="num">
                                      <p:cBhvr>
                                        <p:cTn id="27" dur="1000" fill="hold"/>
                                        <p:tgtEl>
                                          <p:spTgt spid="11"/>
                                        </p:tgtEl>
                                        <p:attrNameLst>
                                          <p:attrName>ppt_x</p:attrName>
                                        </p:attrNameLst>
                                      </p:cBhvr>
                                      <p:tavLst>
                                        <p:tav tm="0">
                                          <p:val>
                                            <p:strVal val="#ppt_x"/>
                                          </p:val>
                                        </p:tav>
                                        <p:tav tm="100000">
                                          <p:val>
                                            <p:strVal val="#ppt_x"/>
                                          </p:val>
                                        </p:tav>
                                      </p:tavLst>
                                    </p:anim>
                                    <p:anim calcmode="lin" valueType="num">
                                      <p:cBhvr>
                                        <p:cTn id="28" dur="1000" fill="hold"/>
                                        <p:tgtEl>
                                          <p:spTgt spid="11"/>
                                        </p:tgtEl>
                                        <p:attrNameLst>
                                          <p:attrName>ppt_y</p:attrName>
                                        </p:attrNameLst>
                                      </p:cBhvr>
                                      <p:tavLst>
                                        <p:tav tm="0">
                                          <p:val>
                                            <p:strVal val="#ppt_y+.1"/>
                                          </p:val>
                                        </p:tav>
                                        <p:tav tm="100000">
                                          <p:val>
                                            <p:strVal val="#ppt_y"/>
                                          </p:val>
                                        </p:tav>
                                      </p:tavLst>
                                    </p:anim>
                                  </p:childTnLst>
                                </p:cTn>
                              </p:par>
                              <p:par>
                                <p:cTn id="29" presetID="42" presetClass="entr" presetSubtype="0" fill="hold" grpId="0" nodeType="with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1000"/>
                                        <p:tgtEl>
                                          <p:spTgt spid="8"/>
                                        </p:tgtEl>
                                      </p:cBhvr>
                                    </p:animEffect>
                                    <p:anim calcmode="lin" valueType="num">
                                      <p:cBhvr>
                                        <p:cTn id="32" dur="1000" fill="hold"/>
                                        <p:tgtEl>
                                          <p:spTgt spid="8"/>
                                        </p:tgtEl>
                                        <p:attrNameLst>
                                          <p:attrName>ppt_x</p:attrName>
                                        </p:attrNameLst>
                                      </p:cBhvr>
                                      <p:tavLst>
                                        <p:tav tm="0">
                                          <p:val>
                                            <p:strVal val="#ppt_x"/>
                                          </p:val>
                                        </p:tav>
                                        <p:tav tm="100000">
                                          <p:val>
                                            <p:strVal val="#ppt_x"/>
                                          </p:val>
                                        </p:tav>
                                      </p:tavLst>
                                    </p:anim>
                                    <p:anim calcmode="lin" valueType="num">
                                      <p:cBhvr>
                                        <p:cTn id="33"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nodeType="clickEffect">
                                  <p:stCondLst>
                                    <p:cond delay="0"/>
                                  </p:stCondLst>
                                  <p:childTnLst>
                                    <p:set>
                                      <p:cBhvr>
                                        <p:cTn id="37" dur="1" fill="hold">
                                          <p:stCondLst>
                                            <p:cond delay="0"/>
                                          </p:stCondLst>
                                        </p:cTn>
                                        <p:tgtEl>
                                          <p:spTgt spid="17"/>
                                        </p:tgtEl>
                                        <p:attrNameLst>
                                          <p:attrName>style.visibility</p:attrName>
                                        </p:attrNameLst>
                                      </p:cBhvr>
                                      <p:to>
                                        <p:strVal val="visible"/>
                                      </p:to>
                                    </p:set>
                                    <p:animEffect transition="in" filter="fade">
                                      <p:cBhvr>
                                        <p:cTn id="38" dur="1000"/>
                                        <p:tgtEl>
                                          <p:spTgt spid="17"/>
                                        </p:tgtEl>
                                      </p:cBhvr>
                                    </p:animEffect>
                                    <p:anim calcmode="lin" valueType="num">
                                      <p:cBhvr>
                                        <p:cTn id="39" dur="1000" fill="hold"/>
                                        <p:tgtEl>
                                          <p:spTgt spid="17"/>
                                        </p:tgtEl>
                                        <p:attrNameLst>
                                          <p:attrName>ppt_x</p:attrName>
                                        </p:attrNameLst>
                                      </p:cBhvr>
                                      <p:tavLst>
                                        <p:tav tm="0">
                                          <p:val>
                                            <p:strVal val="#ppt_x"/>
                                          </p:val>
                                        </p:tav>
                                        <p:tav tm="100000">
                                          <p:val>
                                            <p:strVal val="#ppt_x"/>
                                          </p:val>
                                        </p:tav>
                                      </p:tavLst>
                                    </p:anim>
                                    <p:anim calcmode="lin" valueType="num">
                                      <p:cBhvr>
                                        <p:cTn id="40"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42" presetClass="entr" presetSubtype="0" fill="hold" nodeType="clickEffect">
                                  <p:stCondLst>
                                    <p:cond delay="0"/>
                                  </p:stCondLst>
                                  <p:childTnLst>
                                    <p:set>
                                      <p:cBhvr>
                                        <p:cTn id="44" dur="1" fill="hold">
                                          <p:stCondLst>
                                            <p:cond delay="0"/>
                                          </p:stCondLst>
                                        </p:cTn>
                                        <p:tgtEl>
                                          <p:spTgt spid="1028"/>
                                        </p:tgtEl>
                                        <p:attrNameLst>
                                          <p:attrName>style.visibility</p:attrName>
                                        </p:attrNameLst>
                                      </p:cBhvr>
                                      <p:to>
                                        <p:strVal val="visible"/>
                                      </p:to>
                                    </p:set>
                                    <p:animEffect transition="in" filter="fade">
                                      <p:cBhvr>
                                        <p:cTn id="45" dur="1000"/>
                                        <p:tgtEl>
                                          <p:spTgt spid="1028"/>
                                        </p:tgtEl>
                                      </p:cBhvr>
                                    </p:animEffect>
                                    <p:anim calcmode="lin" valueType="num">
                                      <p:cBhvr>
                                        <p:cTn id="46" dur="1000" fill="hold"/>
                                        <p:tgtEl>
                                          <p:spTgt spid="1028"/>
                                        </p:tgtEl>
                                        <p:attrNameLst>
                                          <p:attrName>ppt_x</p:attrName>
                                        </p:attrNameLst>
                                      </p:cBhvr>
                                      <p:tavLst>
                                        <p:tav tm="0">
                                          <p:val>
                                            <p:strVal val="#ppt_x"/>
                                          </p:val>
                                        </p:tav>
                                        <p:tav tm="100000">
                                          <p:val>
                                            <p:strVal val="#ppt_x"/>
                                          </p:val>
                                        </p:tav>
                                      </p:tavLst>
                                    </p:anim>
                                    <p:anim calcmode="lin" valueType="num">
                                      <p:cBhvr>
                                        <p:cTn id="47" dur="1000" fill="hold"/>
                                        <p:tgtEl>
                                          <p:spTgt spid="1028"/>
                                        </p:tgtEl>
                                        <p:attrNameLst>
                                          <p:attrName>ppt_y</p:attrName>
                                        </p:attrNameLst>
                                      </p:cBhvr>
                                      <p:tavLst>
                                        <p:tav tm="0">
                                          <p:val>
                                            <p:strVal val="#ppt_y+.1"/>
                                          </p:val>
                                        </p:tav>
                                        <p:tav tm="100000">
                                          <p:val>
                                            <p:strVal val="#ppt_y"/>
                                          </p:val>
                                        </p:tav>
                                      </p:tavLst>
                                    </p:anim>
                                  </p:childTnLst>
                                </p:cTn>
                              </p:par>
                              <p:par>
                                <p:cTn id="48" presetID="42" presetClass="entr" presetSubtype="0" fill="hold" grpId="0" nodeType="withEffect">
                                  <p:stCondLst>
                                    <p:cond delay="0"/>
                                  </p:stCondLst>
                                  <p:childTnLst>
                                    <p:set>
                                      <p:cBhvr>
                                        <p:cTn id="49" dur="1" fill="hold">
                                          <p:stCondLst>
                                            <p:cond delay="0"/>
                                          </p:stCondLst>
                                        </p:cTn>
                                        <p:tgtEl>
                                          <p:spTgt spid="18"/>
                                        </p:tgtEl>
                                        <p:attrNameLst>
                                          <p:attrName>style.visibility</p:attrName>
                                        </p:attrNameLst>
                                      </p:cBhvr>
                                      <p:to>
                                        <p:strVal val="visible"/>
                                      </p:to>
                                    </p:set>
                                    <p:animEffect transition="in" filter="fade">
                                      <p:cBhvr>
                                        <p:cTn id="50" dur="1000"/>
                                        <p:tgtEl>
                                          <p:spTgt spid="18"/>
                                        </p:tgtEl>
                                      </p:cBhvr>
                                    </p:animEffect>
                                    <p:anim calcmode="lin" valueType="num">
                                      <p:cBhvr>
                                        <p:cTn id="51" dur="1000" fill="hold"/>
                                        <p:tgtEl>
                                          <p:spTgt spid="18"/>
                                        </p:tgtEl>
                                        <p:attrNameLst>
                                          <p:attrName>ppt_x</p:attrName>
                                        </p:attrNameLst>
                                      </p:cBhvr>
                                      <p:tavLst>
                                        <p:tav tm="0">
                                          <p:val>
                                            <p:strVal val="#ppt_x"/>
                                          </p:val>
                                        </p:tav>
                                        <p:tav tm="100000">
                                          <p:val>
                                            <p:strVal val="#ppt_x"/>
                                          </p:val>
                                        </p:tav>
                                      </p:tavLst>
                                    </p:anim>
                                    <p:anim calcmode="lin" valueType="num">
                                      <p:cBhvr>
                                        <p:cTn id="52"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3" grpId="0"/>
      <p:bldP spid="18"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8000"/>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B84545-D327-D8B9-CAFD-FA88D8C104A2}"/>
              </a:ext>
            </a:extLst>
          </p:cNvPr>
          <p:cNvSpPr>
            <a:spLocks noGrp="1"/>
          </p:cNvSpPr>
          <p:nvPr>
            <p:ph type="title"/>
          </p:nvPr>
        </p:nvSpPr>
        <p:spPr>
          <a:xfrm>
            <a:off x="194436" y="-143887"/>
            <a:ext cx="10515600" cy="1061339"/>
          </a:xfrm>
        </p:spPr>
        <p:txBody>
          <a:bodyPr vert="horz" lIns="91440" tIns="45720" rIns="91440" bIns="45720" rtlCol="0" anchor="ctr">
            <a:normAutofit/>
          </a:bodyPr>
          <a:lstStyle/>
          <a:p>
            <a:r>
              <a:rPr lang="en-US" sz="3600" b="1" dirty="0">
                <a:solidFill>
                  <a:schemeClr val="bg1"/>
                </a:solidFill>
              </a:rPr>
              <a:t>Data Science</a:t>
            </a:r>
            <a:endParaRPr lang="en-IN" sz="3600" b="1" dirty="0">
              <a:solidFill>
                <a:schemeClr val="bg1"/>
              </a:solidFill>
            </a:endParaRPr>
          </a:p>
        </p:txBody>
      </p:sp>
      <p:sp>
        <p:nvSpPr>
          <p:cNvPr id="3" name="Content Placeholder 2">
            <a:extLst>
              <a:ext uri="{FF2B5EF4-FFF2-40B4-BE49-F238E27FC236}">
                <a16:creationId xmlns:a16="http://schemas.microsoft.com/office/drawing/2014/main" id="{D729E29F-7411-CC66-C9B2-18128E24EA2C}"/>
              </a:ext>
            </a:extLst>
          </p:cNvPr>
          <p:cNvSpPr>
            <a:spLocks noGrp="1"/>
          </p:cNvSpPr>
          <p:nvPr>
            <p:ph sz="quarter" idx="13"/>
          </p:nvPr>
        </p:nvSpPr>
        <p:spPr>
          <a:xfrm>
            <a:off x="765048" y="1061339"/>
            <a:ext cx="10394707" cy="3311189"/>
          </a:xfrm>
        </p:spPr>
        <p:txBody>
          <a:bodyPr>
            <a:normAutofit fontScale="25000" lnSpcReduction="20000"/>
          </a:bodyPr>
          <a:lstStyle/>
          <a:p>
            <a:pPr>
              <a:lnSpc>
                <a:spcPct val="120000"/>
              </a:lnSpc>
            </a:pPr>
            <a:r>
              <a:rPr lang="en-US" sz="9600" dirty="0">
                <a:solidFill>
                  <a:schemeClr val="bg1"/>
                </a:solidFill>
              </a:rPr>
              <a:t>Data science focuses on extracting knowledge or insights from structured, semi structured and unstructured data through various techniques, including statistical analysis, data visualization, and machine learning. </a:t>
            </a:r>
          </a:p>
          <a:p>
            <a:pPr>
              <a:lnSpc>
                <a:spcPct val="120000"/>
              </a:lnSpc>
            </a:pPr>
            <a:r>
              <a:rPr lang="en-US" sz="9600" dirty="0">
                <a:solidFill>
                  <a:schemeClr val="bg1"/>
                </a:solidFill>
              </a:rPr>
              <a:t>It involves collecting, processing, cleaning, and analyzing data to uncover patterns, trends, and correlations. </a:t>
            </a:r>
          </a:p>
          <a:p>
            <a:pPr>
              <a:lnSpc>
                <a:spcPct val="120000"/>
              </a:lnSpc>
            </a:pPr>
            <a:r>
              <a:rPr lang="en-US" sz="9600" dirty="0">
                <a:solidFill>
                  <a:schemeClr val="bg1"/>
                </a:solidFill>
              </a:rPr>
              <a:t>Data science encompasses a wide range of methodologies and tools to derive actionable insights from data.</a:t>
            </a:r>
          </a:p>
          <a:p>
            <a:pPr>
              <a:lnSpc>
                <a:spcPct val="120000"/>
              </a:lnSpc>
            </a:pPr>
            <a:r>
              <a:rPr lang="en-US" sz="9600" dirty="0">
                <a:solidFill>
                  <a:schemeClr val="bg1"/>
                </a:solidFill>
              </a:rPr>
              <a:t>The main goal of Data Science is Predictive analysis</a:t>
            </a:r>
          </a:p>
          <a:p>
            <a:pPr>
              <a:lnSpc>
                <a:spcPct val="120000"/>
              </a:lnSpc>
            </a:pPr>
            <a:endParaRPr lang="en-US" sz="8000" dirty="0">
              <a:solidFill>
                <a:schemeClr val="bg1"/>
              </a:solidFill>
            </a:endParaRPr>
          </a:p>
          <a:p>
            <a:endParaRPr lang="en-IN" dirty="0"/>
          </a:p>
        </p:txBody>
      </p:sp>
    </p:spTree>
    <p:extLst>
      <p:ext uri="{BB962C8B-B14F-4D97-AF65-F5344CB8AC3E}">
        <p14:creationId xmlns:p14="http://schemas.microsoft.com/office/powerpoint/2010/main" val="23621163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0000"/>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B84545-D327-D8B9-CAFD-FA88D8C104A2}"/>
              </a:ext>
            </a:extLst>
          </p:cNvPr>
          <p:cNvSpPr>
            <a:spLocks noGrp="1"/>
          </p:cNvSpPr>
          <p:nvPr>
            <p:ph type="title"/>
          </p:nvPr>
        </p:nvSpPr>
        <p:spPr>
          <a:xfrm>
            <a:off x="317265" y="-157376"/>
            <a:ext cx="10515600" cy="1061339"/>
          </a:xfrm>
        </p:spPr>
        <p:txBody>
          <a:bodyPr>
            <a:normAutofit/>
          </a:bodyPr>
          <a:lstStyle/>
          <a:p>
            <a:r>
              <a:rPr lang="en-US" sz="3600" b="1" dirty="0">
                <a:solidFill>
                  <a:schemeClr val="bg1"/>
                </a:solidFill>
              </a:rPr>
              <a:t>Data Science Lifecycle</a:t>
            </a:r>
            <a:endParaRPr lang="en-IN" sz="3600" b="1" dirty="0">
              <a:solidFill>
                <a:schemeClr val="bg1"/>
              </a:solidFill>
            </a:endParaRPr>
          </a:p>
        </p:txBody>
      </p:sp>
      <p:sp>
        <p:nvSpPr>
          <p:cNvPr id="3" name="Content Placeholder 2">
            <a:extLst>
              <a:ext uri="{FF2B5EF4-FFF2-40B4-BE49-F238E27FC236}">
                <a16:creationId xmlns:a16="http://schemas.microsoft.com/office/drawing/2014/main" id="{D729E29F-7411-CC66-C9B2-18128E24EA2C}"/>
              </a:ext>
            </a:extLst>
          </p:cNvPr>
          <p:cNvSpPr>
            <a:spLocks noGrp="1"/>
          </p:cNvSpPr>
          <p:nvPr>
            <p:ph sz="quarter" idx="13"/>
          </p:nvPr>
        </p:nvSpPr>
        <p:spPr>
          <a:xfrm>
            <a:off x="761047" y="958981"/>
            <a:ext cx="10394707" cy="3311189"/>
          </a:xfrm>
        </p:spPr>
        <p:txBody>
          <a:bodyPr>
            <a:normAutofit/>
          </a:bodyPr>
          <a:lstStyle/>
          <a:p>
            <a:pPr>
              <a:lnSpc>
                <a:spcPct val="120000"/>
              </a:lnSpc>
            </a:pPr>
            <a:endParaRPr lang="en-US" sz="8000" dirty="0">
              <a:solidFill>
                <a:schemeClr val="bg1"/>
              </a:solidFill>
            </a:endParaRPr>
          </a:p>
          <a:p>
            <a:endParaRPr lang="en-IN" dirty="0"/>
          </a:p>
        </p:txBody>
      </p:sp>
      <p:sp>
        <p:nvSpPr>
          <p:cNvPr id="15" name="Arrow: Chevron 14">
            <a:extLst>
              <a:ext uri="{FF2B5EF4-FFF2-40B4-BE49-F238E27FC236}">
                <a16:creationId xmlns:a16="http://schemas.microsoft.com/office/drawing/2014/main" id="{235AEC0F-72C9-845A-0545-BD9965C785D3}"/>
              </a:ext>
            </a:extLst>
          </p:cNvPr>
          <p:cNvSpPr/>
          <p:nvPr/>
        </p:nvSpPr>
        <p:spPr>
          <a:xfrm>
            <a:off x="3486043" y="2223123"/>
            <a:ext cx="2638651" cy="721659"/>
          </a:xfrm>
          <a:prstGeom prst="chevron">
            <a:avLst/>
          </a:prstGeom>
          <a:solidFill>
            <a:srgbClr val="F47F5A">
              <a:alpha val="71000"/>
            </a:srgbClr>
          </a:solidFill>
          <a:ln>
            <a:solidFill>
              <a:schemeClr val="bg2"/>
            </a:solidFill>
          </a:ln>
          <a:effectLst>
            <a:outerShdw blurRad="76200" dist="12700" dir="2700000" sy="-23000" kx="-800400" algn="bl" rotWithShape="0">
              <a:prstClr val="black">
                <a:alpha val="20000"/>
              </a:prstClr>
            </a:outerShdw>
          </a:effectLst>
          <a:scene3d>
            <a:camera prst="orthographicFront"/>
            <a:lightRig rig="threePt" dir="t"/>
          </a:scene3d>
          <a:sp3d>
            <a:bevelT w="101600" prst="riblet"/>
          </a:sp3d>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400" b="1" dirty="0">
                <a:solidFill>
                  <a:schemeClr val="bg1"/>
                </a:solidFill>
                <a:latin typeface="Arial" panose="020B0604020202020204" pitchFamily="34" charset="0"/>
                <a:cs typeface="Arial" panose="020B0604020202020204" pitchFamily="34" charset="0"/>
              </a:rPr>
              <a:t>2. Data Cleansing &amp; Preprocessing</a:t>
            </a:r>
            <a:endParaRPr lang="en-IN" sz="1400" b="1" dirty="0">
              <a:solidFill>
                <a:schemeClr val="bg1"/>
              </a:solidFill>
              <a:latin typeface="Arial" panose="020B0604020202020204" pitchFamily="34" charset="0"/>
              <a:cs typeface="Arial" panose="020B0604020202020204" pitchFamily="34" charset="0"/>
            </a:endParaRPr>
          </a:p>
        </p:txBody>
      </p:sp>
      <p:sp>
        <p:nvSpPr>
          <p:cNvPr id="16" name="Arrow: Chevron 15">
            <a:extLst>
              <a:ext uri="{FF2B5EF4-FFF2-40B4-BE49-F238E27FC236}">
                <a16:creationId xmlns:a16="http://schemas.microsoft.com/office/drawing/2014/main" id="{FB557551-AC5C-C672-564D-0881D6B9BAA7}"/>
              </a:ext>
            </a:extLst>
          </p:cNvPr>
          <p:cNvSpPr/>
          <p:nvPr/>
        </p:nvSpPr>
        <p:spPr>
          <a:xfrm>
            <a:off x="5706668" y="2223123"/>
            <a:ext cx="2638651" cy="721659"/>
          </a:xfrm>
          <a:prstGeom prst="chevron">
            <a:avLst/>
          </a:prstGeom>
          <a:solidFill>
            <a:srgbClr val="FCC556"/>
          </a:solidFill>
          <a:ln>
            <a:solidFill>
              <a:schemeClr val="bg2"/>
            </a:solidFill>
          </a:ln>
          <a:effectLst>
            <a:outerShdw blurRad="76200" dist="12700" dir="2700000" sy="-23000" kx="-800400" algn="bl" rotWithShape="0">
              <a:prstClr val="black">
                <a:alpha val="20000"/>
              </a:prstClr>
            </a:outerShdw>
          </a:effectLst>
          <a:scene3d>
            <a:camera prst="orthographicFront"/>
            <a:lightRig rig="threePt" dir="t"/>
          </a:scene3d>
          <a:sp3d>
            <a:bevelT w="101600" prst="riblet"/>
          </a:sp3d>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400" b="1" dirty="0">
                <a:solidFill>
                  <a:schemeClr val="bg1"/>
                </a:solidFill>
                <a:latin typeface="Arial" panose="020B0604020202020204" pitchFamily="34" charset="0"/>
                <a:cs typeface="Arial" panose="020B0604020202020204" pitchFamily="34" charset="0"/>
              </a:rPr>
              <a:t>3. EDA</a:t>
            </a:r>
            <a:endParaRPr lang="en-IN" sz="1400" b="1" dirty="0">
              <a:solidFill>
                <a:schemeClr val="bg1"/>
              </a:solidFill>
              <a:latin typeface="Arial" panose="020B0604020202020204" pitchFamily="34" charset="0"/>
              <a:cs typeface="Arial" panose="020B0604020202020204" pitchFamily="34" charset="0"/>
            </a:endParaRPr>
          </a:p>
        </p:txBody>
      </p:sp>
      <p:sp>
        <p:nvSpPr>
          <p:cNvPr id="17" name="Arrow: Chevron 16">
            <a:extLst>
              <a:ext uri="{FF2B5EF4-FFF2-40B4-BE49-F238E27FC236}">
                <a16:creationId xmlns:a16="http://schemas.microsoft.com/office/drawing/2014/main" id="{8BCA07FD-0602-7533-805A-7695605D7586}"/>
              </a:ext>
            </a:extLst>
          </p:cNvPr>
          <p:cNvSpPr/>
          <p:nvPr/>
        </p:nvSpPr>
        <p:spPr>
          <a:xfrm>
            <a:off x="7947175" y="2223123"/>
            <a:ext cx="2638651" cy="721659"/>
          </a:xfrm>
          <a:prstGeom prst="chevron">
            <a:avLst/>
          </a:prstGeom>
          <a:solidFill>
            <a:schemeClr val="accent6">
              <a:lumMod val="60000"/>
              <a:lumOff val="40000"/>
            </a:schemeClr>
          </a:solidFill>
          <a:ln>
            <a:solidFill>
              <a:schemeClr val="bg2"/>
            </a:solidFill>
          </a:ln>
          <a:effectLst>
            <a:outerShdw blurRad="76200" dist="12700" dir="2700000" sy="-23000" kx="-800400" algn="bl" rotWithShape="0">
              <a:prstClr val="black">
                <a:alpha val="20000"/>
              </a:prstClr>
            </a:outerShdw>
          </a:effectLst>
          <a:scene3d>
            <a:camera prst="orthographicFront"/>
            <a:lightRig rig="threePt" dir="t"/>
          </a:scene3d>
          <a:sp3d>
            <a:bevelT w="101600" prst="riblet"/>
          </a:sp3d>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400" b="1" dirty="0">
                <a:solidFill>
                  <a:schemeClr val="bg1"/>
                </a:solidFill>
                <a:latin typeface="Arial" panose="020B0604020202020204" pitchFamily="34" charset="0"/>
                <a:cs typeface="Arial" panose="020B0604020202020204" pitchFamily="34" charset="0"/>
              </a:rPr>
              <a:t>  4. Feature Engineering</a:t>
            </a:r>
            <a:endParaRPr lang="en-IN" sz="1400" b="1" dirty="0">
              <a:solidFill>
                <a:schemeClr val="bg1"/>
              </a:solidFill>
              <a:latin typeface="Arial" panose="020B0604020202020204" pitchFamily="34" charset="0"/>
              <a:cs typeface="Arial" panose="020B0604020202020204" pitchFamily="34" charset="0"/>
            </a:endParaRPr>
          </a:p>
        </p:txBody>
      </p:sp>
      <p:sp>
        <p:nvSpPr>
          <p:cNvPr id="18" name="Arrow: Chevron 17">
            <a:extLst>
              <a:ext uri="{FF2B5EF4-FFF2-40B4-BE49-F238E27FC236}">
                <a16:creationId xmlns:a16="http://schemas.microsoft.com/office/drawing/2014/main" id="{DE9DED8C-19FF-3D28-D796-9D27D14BAC9C}"/>
              </a:ext>
            </a:extLst>
          </p:cNvPr>
          <p:cNvSpPr/>
          <p:nvPr/>
        </p:nvSpPr>
        <p:spPr>
          <a:xfrm>
            <a:off x="1156831" y="5235970"/>
            <a:ext cx="2638651" cy="721659"/>
          </a:xfrm>
          <a:prstGeom prst="chevron">
            <a:avLst/>
          </a:prstGeom>
          <a:solidFill>
            <a:schemeClr val="accent6">
              <a:lumMod val="40000"/>
              <a:lumOff val="60000"/>
            </a:schemeClr>
          </a:solidFill>
          <a:ln>
            <a:solidFill>
              <a:schemeClr val="bg2"/>
            </a:solidFill>
          </a:ln>
          <a:effectLst>
            <a:outerShdw blurRad="76200" dist="12700" dir="2700000" sy="-23000" kx="-800400" algn="bl" rotWithShape="0">
              <a:prstClr val="black">
                <a:alpha val="20000"/>
              </a:prstClr>
            </a:outerShdw>
          </a:effectLst>
          <a:scene3d>
            <a:camera prst="orthographicFront"/>
            <a:lightRig rig="threePt" dir="t"/>
          </a:scene3d>
          <a:sp3d>
            <a:bevelT w="101600" prst="riblet"/>
          </a:sp3d>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400" b="1" dirty="0">
                <a:solidFill>
                  <a:schemeClr val="bg1"/>
                </a:solidFill>
                <a:latin typeface="Arial" panose="020B0604020202020204" pitchFamily="34" charset="0"/>
                <a:cs typeface="Arial" panose="020B0604020202020204" pitchFamily="34" charset="0"/>
              </a:rPr>
              <a:t>5. Statistical Analysis</a:t>
            </a:r>
            <a:endParaRPr lang="en-IN" sz="1400" b="1" dirty="0">
              <a:solidFill>
                <a:schemeClr val="bg1"/>
              </a:solidFill>
              <a:latin typeface="Arial" panose="020B0604020202020204" pitchFamily="34" charset="0"/>
              <a:cs typeface="Arial" panose="020B0604020202020204" pitchFamily="34" charset="0"/>
            </a:endParaRPr>
          </a:p>
        </p:txBody>
      </p:sp>
      <p:sp>
        <p:nvSpPr>
          <p:cNvPr id="19" name="Arrow: Chevron 18">
            <a:extLst>
              <a:ext uri="{FF2B5EF4-FFF2-40B4-BE49-F238E27FC236}">
                <a16:creationId xmlns:a16="http://schemas.microsoft.com/office/drawing/2014/main" id="{DCA56123-B87E-3B0C-D031-956EB3FA6DE3}"/>
              </a:ext>
            </a:extLst>
          </p:cNvPr>
          <p:cNvSpPr/>
          <p:nvPr/>
        </p:nvSpPr>
        <p:spPr>
          <a:xfrm>
            <a:off x="3410986" y="5235970"/>
            <a:ext cx="2638651" cy="721659"/>
          </a:xfrm>
          <a:prstGeom prst="chevron">
            <a:avLst/>
          </a:prstGeom>
          <a:solidFill>
            <a:schemeClr val="accent4">
              <a:lumMod val="40000"/>
              <a:lumOff val="60000"/>
            </a:schemeClr>
          </a:solidFill>
          <a:ln>
            <a:solidFill>
              <a:schemeClr val="bg2"/>
            </a:solidFill>
          </a:ln>
          <a:effectLst>
            <a:outerShdw blurRad="76200" dist="12700" dir="2700000" sy="-23000" kx="-800400" algn="bl" rotWithShape="0">
              <a:prstClr val="black">
                <a:alpha val="20000"/>
              </a:prstClr>
            </a:outerShdw>
          </a:effectLst>
          <a:scene3d>
            <a:camera prst="orthographicFront"/>
            <a:lightRig rig="threePt" dir="t"/>
          </a:scene3d>
          <a:sp3d>
            <a:bevelT w="101600" prst="riblet"/>
          </a:sp3d>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400" b="1" dirty="0">
                <a:solidFill>
                  <a:schemeClr val="bg1"/>
                </a:solidFill>
                <a:latin typeface="Arial" panose="020B0604020202020204" pitchFamily="34" charset="0"/>
                <a:cs typeface="Arial" panose="020B0604020202020204" pitchFamily="34" charset="0"/>
              </a:rPr>
              <a:t> 6. Machine Learning</a:t>
            </a:r>
            <a:endParaRPr lang="en-IN" sz="1400" b="1" dirty="0">
              <a:solidFill>
                <a:schemeClr val="bg1"/>
              </a:solidFill>
              <a:latin typeface="Arial" panose="020B0604020202020204" pitchFamily="34" charset="0"/>
              <a:cs typeface="Arial" panose="020B0604020202020204" pitchFamily="34" charset="0"/>
            </a:endParaRPr>
          </a:p>
        </p:txBody>
      </p:sp>
      <p:sp>
        <p:nvSpPr>
          <p:cNvPr id="20" name="Arrow: Chevron 19">
            <a:extLst>
              <a:ext uri="{FF2B5EF4-FFF2-40B4-BE49-F238E27FC236}">
                <a16:creationId xmlns:a16="http://schemas.microsoft.com/office/drawing/2014/main" id="{3FF91003-E1F5-8C1F-B191-100A08913067}"/>
              </a:ext>
            </a:extLst>
          </p:cNvPr>
          <p:cNvSpPr/>
          <p:nvPr/>
        </p:nvSpPr>
        <p:spPr>
          <a:xfrm>
            <a:off x="5693020" y="5235970"/>
            <a:ext cx="2638651" cy="721659"/>
          </a:xfrm>
          <a:prstGeom prst="chevron">
            <a:avLst/>
          </a:prstGeom>
          <a:solidFill>
            <a:schemeClr val="accent4">
              <a:lumMod val="60000"/>
              <a:lumOff val="40000"/>
            </a:schemeClr>
          </a:solidFill>
          <a:ln>
            <a:solidFill>
              <a:schemeClr val="bg2"/>
            </a:solidFill>
          </a:ln>
          <a:effectLst>
            <a:outerShdw blurRad="76200" dist="12700" dir="2700000" sy="-23000" kx="-800400" algn="bl" rotWithShape="0">
              <a:prstClr val="black">
                <a:alpha val="20000"/>
              </a:prstClr>
            </a:outerShdw>
          </a:effectLst>
          <a:scene3d>
            <a:camera prst="orthographicFront"/>
            <a:lightRig rig="threePt" dir="t"/>
          </a:scene3d>
          <a:sp3d>
            <a:bevelT w="101600" prst="riblet"/>
          </a:sp3d>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400" b="1" dirty="0">
                <a:solidFill>
                  <a:schemeClr val="bg1"/>
                </a:solidFill>
                <a:latin typeface="Arial" panose="020B0604020202020204" pitchFamily="34" charset="0"/>
                <a:cs typeface="Arial" panose="020B0604020202020204" pitchFamily="34" charset="0"/>
              </a:rPr>
              <a:t> 7. Model Evaluation &amp; Validation</a:t>
            </a:r>
            <a:endParaRPr lang="en-IN" sz="1400" b="1" dirty="0">
              <a:solidFill>
                <a:schemeClr val="bg1"/>
              </a:solidFill>
              <a:latin typeface="Arial" panose="020B0604020202020204" pitchFamily="34" charset="0"/>
              <a:cs typeface="Arial" panose="020B0604020202020204" pitchFamily="34" charset="0"/>
            </a:endParaRPr>
          </a:p>
        </p:txBody>
      </p:sp>
      <p:sp>
        <p:nvSpPr>
          <p:cNvPr id="21" name="Arrow: Chevron 20">
            <a:extLst>
              <a:ext uri="{FF2B5EF4-FFF2-40B4-BE49-F238E27FC236}">
                <a16:creationId xmlns:a16="http://schemas.microsoft.com/office/drawing/2014/main" id="{917965D1-F187-F757-75DD-7E8251C81168}"/>
              </a:ext>
            </a:extLst>
          </p:cNvPr>
          <p:cNvSpPr/>
          <p:nvPr/>
        </p:nvSpPr>
        <p:spPr>
          <a:xfrm>
            <a:off x="7947175" y="5235970"/>
            <a:ext cx="2638651" cy="721659"/>
          </a:xfrm>
          <a:prstGeom prst="chevron">
            <a:avLst/>
          </a:prstGeom>
          <a:solidFill>
            <a:srgbClr val="70C531"/>
          </a:solidFill>
          <a:ln>
            <a:solidFill>
              <a:schemeClr val="bg2"/>
            </a:solidFill>
          </a:ln>
          <a:effectLst>
            <a:outerShdw blurRad="76200" dist="12700" dir="2700000" sy="-23000" kx="-800400" algn="bl" rotWithShape="0">
              <a:prstClr val="black">
                <a:alpha val="20000"/>
              </a:prstClr>
            </a:outerShdw>
          </a:effectLst>
          <a:scene3d>
            <a:camera prst="orthographicFront"/>
            <a:lightRig rig="threePt" dir="t"/>
          </a:scene3d>
          <a:sp3d>
            <a:bevelT w="101600" prst="riblet"/>
          </a:sp3d>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400" b="1" dirty="0">
                <a:solidFill>
                  <a:schemeClr val="bg1"/>
                </a:solidFill>
                <a:latin typeface="Arial" panose="020B0604020202020204" pitchFamily="34" charset="0"/>
                <a:cs typeface="Arial" panose="020B0604020202020204" pitchFamily="34" charset="0"/>
              </a:rPr>
              <a:t> 8. Deployment &amp; Maintenance</a:t>
            </a:r>
            <a:endParaRPr lang="en-IN" sz="1400" b="1" dirty="0">
              <a:solidFill>
                <a:schemeClr val="bg1"/>
              </a:solidFill>
              <a:latin typeface="Arial" panose="020B0604020202020204" pitchFamily="34" charset="0"/>
              <a:cs typeface="Arial" panose="020B0604020202020204" pitchFamily="34" charset="0"/>
            </a:endParaRPr>
          </a:p>
        </p:txBody>
      </p:sp>
      <p:grpSp>
        <p:nvGrpSpPr>
          <p:cNvPr id="4" name="Group 3">
            <a:extLst>
              <a:ext uri="{FF2B5EF4-FFF2-40B4-BE49-F238E27FC236}">
                <a16:creationId xmlns:a16="http://schemas.microsoft.com/office/drawing/2014/main" id="{8ABF39AB-84CA-2DC5-44B8-8EADF21BC550}"/>
              </a:ext>
            </a:extLst>
          </p:cNvPr>
          <p:cNvGrpSpPr/>
          <p:nvPr/>
        </p:nvGrpSpPr>
        <p:grpSpPr>
          <a:xfrm>
            <a:off x="1204599" y="953689"/>
            <a:ext cx="2638651" cy="1991093"/>
            <a:chOff x="1204599" y="1308537"/>
            <a:chExt cx="2638651" cy="1991093"/>
          </a:xfrm>
        </p:grpSpPr>
        <p:sp>
          <p:nvSpPr>
            <p:cNvPr id="12" name="Arrow: Chevron 11">
              <a:extLst>
                <a:ext uri="{FF2B5EF4-FFF2-40B4-BE49-F238E27FC236}">
                  <a16:creationId xmlns:a16="http://schemas.microsoft.com/office/drawing/2014/main" id="{309D21D6-8BD0-5800-9E10-3183CDF3EA78}"/>
                </a:ext>
              </a:extLst>
            </p:cNvPr>
            <p:cNvSpPr/>
            <p:nvPr/>
          </p:nvSpPr>
          <p:spPr>
            <a:xfrm>
              <a:off x="1204599" y="2577971"/>
              <a:ext cx="2638651" cy="721659"/>
            </a:xfrm>
            <a:prstGeom prst="chevron">
              <a:avLst/>
            </a:prstGeom>
            <a:solidFill>
              <a:srgbClr val="FF6969"/>
            </a:solidFill>
            <a:ln>
              <a:solidFill>
                <a:schemeClr val="bg2"/>
              </a:solidFill>
            </a:ln>
            <a:effectLst>
              <a:outerShdw blurRad="76200" dist="12700" dir="2700000" sy="-23000" kx="-800400" algn="bl" rotWithShape="0">
                <a:prstClr val="black">
                  <a:alpha val="20000"/>
                </a:prstClr>
              </a:outerShdw>
            </a:effectLst>
            <a:scene3d>
              <a:camera prst="orthographicFront"/>
              <a:lightRig rig="threePt" dir="t"/>
            </a:scene3d>
            <a:sp3d>
              <a:bevelT w="101600" prst="riblet"/>
            </a:sp3d>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400" b="1" dirty="0">
                  <a:solidFill>
                    <a:schemeClr val="bg1"/>
                  </a:solidFill>
                  <a:latin typeface="Arial" panose="020B0604020202020204" pitchFamily="34" charset="0"/>
                  <a:cs typeface="Arial" panose="020B0604020202020204" pitchFamily="34" charset="0"/>
                </a:rPr>
                <a:t>1. Data Acquisition</a:t>
              </a:r>
              <a:endParaRPr lang="en-IN" sz="1400" b="1" dirty="0">
                <a:solidFill>
                  <a:schemeClr val="bg1"/>
                </a:solidFill>
                <a:latin typeface="Arial" panose="020B0604020202020204" pitchFamily="34" charset="0"/>
                <a:cs typeface="Arial" panose="020B0604020202020204" pitchFamily="34" charset="0"/>
              </a:endParaRPr>
            </a:p>
          </p:txBody>
        </p:sp>
        <p:pic>
          <p:nvPicPr>
            <p:cNvPr id="23" name="Picture 22" descr="A picture containing screenshot, design, art&#10;&#10;Description automatically generated">
              <a:extLst>
                <a:ext uri="{FF2B5EF4-FFF2-40B4-BE49-F238E27FC236}">
                  <a16:creationId xmlns:a16="http://schemas.microsoft.com/office/drawing/2014/main" id="{3399264A-483D-54DD-F283-1CF1A32BD4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35799" y="1308537"/>
              <a:ext cx="1176250" cy="1176250"/>
            </a:xfrm>
            <a:prstGeom prst="rect">
              <a:avLst/>
            </a:prstGeom>
          </p:spPr>
        </p:pic>
      </p:grpSp>
      <p:pic>
        <p:nvPicPr>
          <p:cNvPr id="5" name="Picture 34" descr="Data Transformation | Solution Delivery | Front Point Consulting">
            <a:extLst>
              <a:ext uri="{FF2B5EF4-FFF2-40B4-BE49-F238E27FC236}">
                <a16:creationId xmlns:a16="http://schemas.microsoft.com/office/drawing/2014/main" id="{F2010CBC-F42D-2310-0585-61045E31445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41302" y="1197546"/>
            <a:ext cx="918636" cy="881109"/>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10" name="Picture 9" descr="A picture containing LEGO&#10;&#10;Description automatically generated">
            <a:extLst>
              <a:ext uri="{FF2B5EF4-FFF2-40B4-BE49-F238E27FC236}">
                <a16:creationId xmlns:a16="http://schemas.microsoft.com/office/drawing/2014/main" id="{5F6A31C2-EA91-6470-35BE-069D6D1100F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31562" y="3985148"/>
            <a:ext cx="1603746" cy="1216913"/>
          </a:xfrm>
          <a:prstGeom prst="rect">
            <a:avLst/>
          </a:prstGeom>
        </p:spPr>
      </p:pic>
      <p:pic>
        <p:nvPicPr>
          <p:cNvPr id="13" name="Picture 12" descr="A close-up of a magnifying glass and papers&#10;&#10;Description automatically generated with low confidence">
            <a:extLst>
              <a:ext uri="{FF2B5EF4-FFF2-40B4-BE49-F238E27FC236}">
                <a16:creationId xmlns:a16="http://schemas.microsoft.com/office/drawing/2014/main" id="{46DBD91D-3BFF-BFB8-1D96-451AD2DB628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74650" y="1058432"/>
            <a:ext cx="1370925" cy="1020223"/>
          </a:xfrm>
          <a:prstGeom prst="rect">
            <a:avLst/>
          </a:prstGeom>
        </p:spPr>
      </p:pic>
      <p:pic>
        <p:nvPicPr>
          <p:cNvPr id="22" name="Picture 21" descr="A picture containing cartoon, illustration, design&#10;&#10;Description automatically generated">
            <a:extLst>
              <a:ext uri="{FF2B5EF4-FFF2-40B4-BE49-F238E27FC236}">
                <a16:creationId xmlns:a16="http://schemas.microsoft.com/office/drawing/2014/main" id="{76F17262-A49A-5517-3BC0-7F6DAB008A3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843250" y="1096620"/>
            <a:ext cx="1196756" cy="982035"/>
          </a:xfrm>
          <a:prstGeom prst="rect">
            <a:avLst/>
          </a:prstGeom>
        </p:spPr>
      </p:pic>
      <p:pic>
        <p:nvPicPr>
          <p:cNvPr id="28" name="Picture 27" descr="A picture containing art, symmetry, design, snowflake&#10;&#10;Description automatically generated">
            <a:extLst>
              <a:ext uri="{FF2B5EF4-FFF2-40B4-BE49-F238E27FC236}">
                <a16:creationId xmlns:a16="http://schemas.microsoft.com/office/drawing/2014/main" id="{1F07E6E4-F856-5A07-0F1E-EA5915CC76C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795482" y="3940107"/>
            <a:ext cx="1424787" cy="1261954"/>
          </a:xfrm>
          <a:prstGeom prst="rect">
            <a:avLst/>
          </a:prstGeom>
        </p:spPr>
      </p:pic>
      <p:pic>
        <p:nvPicPr>
          <p:cNvPr id="30" name="Picture 29" descr="A clipboard with check marks&#10;&#10;Description automatically generated with medium confidence">
            <a:extLst>
              <a:ext uri="{FF2B5EF4-FFF2-40B4-BE49-F238E27FC236}">
                <a16:creationId xmlns:a16="http://schemas.microsoft.com/office/drawing/2014/main" id="{EF7A2C33-E8CD-C6D6-C577-7C95187760A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836182">
            <a:off x="6475124" y="3951685"/>
            <a:ext cx="993216" cy="1238798"/>
          </a:xfrm>
          <a:prstGeom prst="rect">
            <a:avLst/>
          </a:prstGeom>
        </p:spPr>
      </p:pic>
      <p:pic>
        <p:nvPicPr>
          <p:cNvPr id="32" name="Picture 31" descr="A picture containing screenshot, graphics, cartoon, design&#10;&#10;Description automatically generated">
            <a:extLst>
              <a:ext uri="{FF2B5EF4-FFF2-40B4-BE49-F238E27FC236}">
                <a16:creationId xmlns:a16="http://schemas.microsoft.com/office/drawing/2014/main" id="{C73BDBCF-A3FA-9D62-2359-AA1F0222629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331671" y="3985148"/>
            <a:ext cx="1607161" cy="1135028"/>
          </a:xfrm>
          <a:prstGeom prst="rect">
            <a:avLst/>
          </a:prstGeom>
        </p:spPr>
      </p:pic>
    </p:spTree>
    <p:extLst>
      <p:ext uri="{BB962C8B-B14F-4D97-AF65-F5344CB8AC3E}">
        <p14:creationId xmlns:p14="http://schemas.microsoft.com/office/powerpoint/2010/main" val="1048353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2"/>
                                        </p:tgtEl>
                                        <p:attrNameLst>
                                          <p:attrName>style.visibility</p:attrName>
                                        </p:attrNameLst>
                                      </p:cBhvr>
                                      <p:to>
                                        <p:strVal val="visible"/>
                                      </p:to>
                                    </p:set>
                                    <p:animEffect transition="in" filter="fade">
                                      <p:cBhvr>
                                        <p:cTn id="14" dur="1000"/>
                                        <p:tgtEl>
                                          <p:spTgt spid="22"/>
                                        </p:tgtEl>
                                      </p:cBhvr>
                                    </p:animEffect>
                                    <p:anim calcmode="lin" valueType="num">
                                      <p:cBhvr>
                                        <p:cTn id="15" dur="1000" fill="hold"/>
                                        <p:tgtEl>
                                          <p:spTgt spid="22"/>
                                        </p:tgtEl>
                                        <p:attrNameLst>
                                          <p:attrName>ppt_x</p:attrName>
                                        </p:attrNameLst>
                                      </p:cBhvr>
                                      <p:tavLst>
                                        <p:tav tm="0">
                                          <p:val>
                                            <p:strVal val="#ppt_x"/>
                                          </p:val>
                                        </p:tav>
                                        <p:tav tm="100000">
                                          <p:val>
                                            <p:strVal val="#ppt_x"/>
                                          </p:val>
                                        </p:tav>
                                      </p:tavLst>
                                    </p:anim>
                                    <p:anim calcmode="lin" valueType="num">
                                      <p:cBhvr>
                                        <p:cTn id="16" dur="1000" fill="hold"/>
                                        <p:tgtEl>
                                          <p:spTgt spid="22"/>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1000"/>
                                        <p:tgtEl>
                                          <p:spTgt spid="15"/>
                                        </p:tgtEl>
                                      </p:cBhvr>
                                    </p:animEffect>
                                    <p:anim calcmode="lin" valueType="num">
                                      <p:cBhvr>
                                        <p:cTn id="20" dur="1000" fill="hold"/>
                                        <p:tgtEl>
                                          <p:spTgt spid="15"/>
                                        </p:tgtEl>
                                        <p:attrNameLst>
                                          <p:attrName>ppt_x</p:attrName>
                                        </p:attrNameLst>
                                      </p:cBhvr>
                                      <p:tavLst>
                                        <p:tav tm="0">
                                          <p:val>
                                            <p:strVal val="#ppt_x"/>
                                          </p:val>
                                        </p:tav>
                                        <p:tav tm="100000">
                                          <p:val>
                                            <p:strVal val="#ppt_x"/>
                                          </p:val>
                                        </p:tav>
                                      </p:tavLst>
                                    </p:anim>
                                    <p:anim calcmode="lin" valueType="num">
                                      <p:cBhvr>
                                        <p:cTn id="21"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fade">
                                      <p:cBhvr>
                                        <p:cTn id="26" dur="1000"/>
                                        <p:tgtEl>
                                          <p:spTgt spid="13"/>
                                        </p:tgtEl>
                                      </p:cBhvr>
                                    </p:animEffect>
                                    <p:anim calcmode="lin" valueType="num">
                                      <p:cBhvr>
                                        <p:cTn id="27" dur="1000" fill="hold"/>
                                        <p:tgtEl>
                                          <p:spTgt spid="13"/>
                                        </p:tgtEl>
                                        <p:attrNameLst>
                                          <p:attrName>ppt_x</p:attrName>
                                        </p:attrNameLst>
                                      </p:cBhvr>
                                      <p:tavLst>
                                        <p:tav tm="0">
                                          <p:val>
                                            <p:strVal val="#ppt_x"/>
                                          </p:val>
                                        </p:tav>
                                        <p:tav tm="100000">
                                          <p:val>
                                            <p:strVal val="#ppt_x"/>
                                          </p:val>
                                        </p:tav>
                                      </p:tavLst>
                                    </p:anim>
                                    <p:anim calcmode="lin" valueType="num">
                                      <p:cBhvr>
                                        <p:cTn id="28" dur="1000" fill="hold"/>
                                        <p:tgtEl>
                                          <p:spTgt spid="13"/>
                                        </p:tgtEl>
                                        <p:attrNameLst>
                                          <p:attrName>ppt_y</p:attrName>
                                        </p:attrNameLst>
                                      </p:cBhvr>
                                      <p:tavLst>
                                        <p:tav tm="0">
                                          <p:val>
                                            <p:strVal val="#ppt_y+.1"/>
                                          </p:val>
                                        </p:tav>
                                        <p:tav tm="100000">
                                          <p:val>
                                            <p:strVal val="#ppt_y"/>
                                          </p:val>
                                        </p:tav>
                                      </p:tavLst>
                                    </p:anim>
                                  </p:childTnLst>
                                </p:cTn>
                              </p:par>
                              <p:par>
                                <p:cTn id="29" presetID="42" presetClass="entr" presetSubtype="0" fill="hold" grpId="0" nodeType="with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fade">
                                      <p:cBhvr>
                                        <p:cTn id="31" dur="1000"/>
                                        <p:tgtEl>
                                          <p:spTgt spid="16"/>
                                        </p:tgtEl>
                                      </p:cBhvr>
                                    </p:animEffect>
                                    <p:anim calcmode="lin" valueType="num">
                                      <p:cBhvr>
                                        <p:cTn id="32" dur="1000" fill="hold"/>
                                        <p:tgtEl>
                                          <p:spTgt spid="16"/>
                                        </p:tgtEl>
                                        <p:attrNameLst>
                                          <p:attrName>ppt_x</p:attrName>
                                        </p:attrNameLst>
                                      </p:cBhvr>
                                      <p:tavLst>
                                        <p:tav tm="0">
                                          <p:val>
                                            <p:strVal val="#ppt_x"/>
                                          </p:val>
                                        </p:tav>
                                        <p:tav tm="100000">
                                          <p:val>
                                            <p:strVal val="#ppt_x"/>
                                          </p:val>
                                        </p:tav>
                                      </p:tavLst>
                                    </p:anim>
                                    <p:anim calcmode="lin" valueType="num">
                                      <p:cBhvr>
                                        <p:cTn id="33"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nodeType="clickEffect">
                                  <p:stCondLst>
                                    <p:cond delay="0"/>
                                  </p:stCondLst>
                                  <p:childTnLst>
                                    <p:set>
                                      <p:cBhvr>
                                        <p:cTn id="37" dur="1" fill="hold">
                                          <p:stCondLst>
                                            <p:cond delay="0"/>
                                          </p:stCondLst>
                                        </p:cTn>
                                        <p:tgtEl>
                                          <p:spTgt spid="5"/>
                                        </p:tgtEl>
                                        <p:attrNameLst>
                                          <p:attrName>style.visibility</p:attrName>
                                        </p:attrNameLst>
                                      </p:cBhvr>
                                      <p:to>
                                        <p:strVal val="visible"/>
                                      </p:to>
                                    </p:set>
                                    <p:animEffect transition="in" filter="fade">
                                      <p:cBhvr>
                                        <p:cTn id="38" dur="1000"/>
                                        <p:tgtEl>
                                          <p:spTgt spid="5"/>
                                        </p:tgtEl>
                                      </p:cBhvr>
                                    </p:animEffect>
                                    <p:anim calcmode="lin" valueType="num">
                                      <p:cBhvr>
                                        <p:cTn id="39" dur="1000" fill="hold"/>
                                        <p:tgtEl>
                                          <p:spTgt spid="5"/>
                                        </p:tgtEl>
                                        <p:attrNameLst>
                                          <p:attrName>ppt_x</p:attrName>
                                        </p:attrNameLst>
                                      </p:cBhvr>
                                      <p:tavLst>
                                        <p:tav tm="0">
                                          <p:val>
                                            <p:strVal val="#ppt_x"/>
                                          </p:val>
                                        </p:tav>
                                        <p:tav tm="100000">
                                          <p:val>
                                            <p:strVal val="#ppt_x"/>
                                          </p:val>
                                        </p:tav>
                                      </p:tavLst>
                                    </p:anim>
                                    <p:anim calcmode="lin" valueType="num">
                                      <p:cBhvr>
                                        <p:cTn id="40" dur="1000" fill="hold"/>
                                        <p:tgtEl>
                                          <p:spTgt spid="5"/>
                                        </p:tgtEl>
                                        <p:attrNameLst>
                                          <p:attrName>ppt_y</p:attrName>
                                        </p:attrNameLst>
                                      </p:cBhvr>
                                      <p:tavLst>
                                        <p:tav tm="0">
                                          <p:val>
                                            <p:strVal val="#ppt_y+.1"/>
                                          </p:val>
                                        </p:tav>
                                        <p:tav tm="100000">
                                          <p:val>
                                            <p:strVal val="#ppt_y"/>
                                          </p:val>
                                        </p:tav>
                                      </p:tavLst>
                                    </p:anim>
                                  </p:childTnLst>
                                </p:cTn>
                              </p:par>
                              <p:par>
                                <p:cTn id="41" presetID="42" presetClass="entr" presetSubtype="0" fill="hold" grpId="0" nodeType="withEffect">
                                  <p:stCondLst>
                                    <p:cond delay="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1000"/>
                                        <p:tgtEl>
                                          <p:spTgt spid="17"/>
                                        </p:tgtEl>
                                      </p:cBhvr>
                                    </p:animEffect>
                                    <p:anim calcmode="lin" valueType="num">
                                      <p:cBhvr>
                                        <p:cTn id="44" dur="1000" fill="hold"/>
                                        <p:tgtEl>
                                          <p:spTgt spid="17"/>
                                        </p:tgtEl>
                                        <p:attrNameLst>
                                          <p:attrName>ppt_x</p:attrName>
                                        </p:attrNameLst>
                                      </p:cBhvr>
                                      <p:tavLst>
                                        <p:tav tm="0">
                                          <p:val>
                                            <p:strVal val="#ppt_x"/>
                                          </p:val>
                                        </p:tav>
                                        <p:tav tm="100000">
                                          <p:val>
                                            <p:strVal val="#ppt_x"/>
                                          </p:val>
                                        </p:tav>
                                      </p:tavLst>
                                    </p:anim>
                                    <p:anim calcmode="lin" valueType="num">
                                      <p:cBhvr>
                                        <p:cTn id="45"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42" presetClass="entr" presetSubtype="0" fill="hold" nodeType="clickEffect">
                                  <p:stCondLst>
                                    <p:cond delay="0"/>
                                  </p:stCondLst>
                                  <p:childTnLst>
                                    <p:set>
                                      <p:cBhvr>
                                        <p:cTn id="49" dur="1" fill="hold">
                                          <p:stCondLst>
                                            <p:cond delay="0"/>
                                          </p:stCondLst>
                                        </p:cTn>
                                        <p:tgtEl>
                                          <p:spTgt spid="10"/>
                                        </p:tgtEl>
                                        <p:attrNameLst>
                                          <p:attrName>style.visibility</p:attrName>
                                        </p:attrNameLst>
                                      </p:cBhvr>
                                      <p:to>
                                        <p:strVal val="visible"/>
                                      </p:to>
                                    </p:set>
                                    <p:animEffect transition="in" filter="fade">
                                      <p:cBhvr>
                                        <p:cTn id="50" dur="1000"/>
                                        <p:tgtEl>
                                          <p:spTgt spid="10"/>
                                        </p:tgtEl>
                                      </p:cBhvr>
                                    </p:animEffect>
                                    <p:anim calcmode="lin" valueType="num">
                                      <p:cBhvr>
                                        <p:cTn id="51" dur="1000" fill="hold"/>
                                        <p:tgtEl>
                                          <p:spTgt spid="10"/>
                                        </p:tgtEl>
                                        <p:attrNameLst>
                                          <p:attrName>ppt_x</p:attrName>
                                        </p:attrNameLst>
                                      </p:cBhvr>
                                      <p:tavLst>
                                        <p:tav tm="0">
                                          <p:val>
                                            <p:strVal val="#ppt_x"/>
                                          </p:val>
                                        </p:tav>
                                        <p:tav tm="100000">
                                          <p:val>
                                            <p:strVal val="#ppt_x"/>
                                          </p:val>
                                        </p:tav>
                                      </p:tavLst>
                                    </p:anim>
                                    <p:anim calcmode="lin" valueType="num">
                                      <p:cBhvr>
                                        <p:cTn id="52" dur="1000" fill="hold"/>
                                        <p:tgtEl>
                                          <p:spTgt spid="10"/>
                                        </p:tgtEl>
                                        <p:attrNameLst>
                                          <p:attrName>ppt_y</p:attrName>
                                        </p:attrNameLst>
                                      </p:cBhvr>
                                      <p:tavLst>
                                        <p:tav tm="0">
                                          <p:val>
                                            <p:strVal val="#ppt_y+.1"/>
                                          </p:val>
                                        </p:tav>
                                        <p:tav tm="100000">
                                          <p:val>
                                            <p:strVal val="#ppt_y"/>
                                          </p:val>
                                        </p:tav>
                                      </p:tavLst>
                                    </p:anim>
                                  </p:childTnLst>
                                </p:cTn>
                              </p:par>
                              <p:par>
                                <p:cTn id="53" presetID="42" presetClass="entr" presetSubtype="0" fill="hold" grpId="0" nodeType="withEffect">
                                  <p:stCondLst>
                                    <p:cond delay="0"/>
                                  </p:stCondLst>
                                  <p:childTnLst>
                                    <p:set>
                                      <p:cBhvr>
                                        <p:cTn id="54" dur="1" fill="hold">
                                          <p:stCondLst>
                                            <p:cond delay="0"/>
                                          </p:stCondLst>
                                        </p:cTn>
                                        <p:tgtEl>
                                          <p:spTgt spid="18"/>
                                        </p:tgtEl>
                                        <p:attrNameLst>
                                          <p:attrName>style.visibility</p:attrName>
                                        </p:attrNameLst>
                                      </p:cBhvr>
                                      <p:to>
                                        <p:strVal val="visible"/>
                                      </p:to>
                                    </p:set>
                                    <p:animEffect transition="in" filter="fade">
                                      <p:cBhvr>
                                        <p:cTn id="55" dur="1000"/>
                                        <p:tgtEl>
                                          <p:spTgt spid="18"/>
                                        </p:tgtEl>
                                      </p:cBhvr>
                                    </p:animEffect>
                                    <p:anim calcmode="lin" valueType="num">
                                      <p:cBhvr>
                                        <p:cTn id="56" dur="1000" fill="hold"/>
                                        <p:tgtEl>
                                          <p:spTgt spid="18"/>
                                        </p:tgtEl>
                                        <p:attrNameLst>
                                          <p:attrName>ppt_x</p:attrName>
                                        </p:attrNameLst>
                                      </p:cBhvr>
                                      <p:tavLst>
                                        <p:tav tm="0">
                                          <p:val>
                                            <p:strVal val="#ppt_x"/>
                                          </p:val>
                                        </p:tav>
                                        <p:tav tm="100000">
                                          <p:val>
                                            <p:strVal val="#ppt_x"/>
                                          </p:val>
                                        </p:tav>
                                      </p:tavLst>
                                    </p:anim>
                                    <p:anim calcmode="lin" valueType="num">
                                      <p:cBhvr>
                                        <p:cTn id="57"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42" presetClass="entr" presetSubtype="0" fill="hold" nodeType="clickEffect">
                                  <p:stCondLst>
                                    <p:cond delay="0"/>
                                  </p:stCondLst>
                                  <p:childTnLst>
                                    <p:set>
                                      <p:cBhvr>
                                        <p:cTn id="61" dur="1" fill="hold">
                                          <p:stCondLst>
                                            <p:cond delay="0"/>
                                          </p:stCondLst>
                                        </p:cTn>
                                        <p:tgtEl>
                                          <p:spTgt spid="28"/>
                                        </p:tgtEl>
                                        <p:attrNameLst>
                                          <p:attrName>style.visibility</p:attrName>
                                        </p:attrNameLst>
                                      </p:cBhvr>
                                      <p:to>
                                        <p:strVal val="visible"/>
                                      </p:to>
                                    </p:set>
                                    <p:animEffect transition="in" filter="fade">
                                      <p:cBhvr>
                                        <p:cTn id="62" dur="1000"/>
                                        <p:tgtEl>
                                          <p:spTgt spid="28"/>
                                        </p:tgtEl>
                                      </p:cBhvr>
                                    </p:animEffect>
                                    <p:anim calcmode="lin" valueType="num">
                                      <p:cBhvr>
                                        <p:cTn id="63" dur="1000" fill="hold"/>
                                        <p:tgtEl>
                                          <p:spTgt spid="28"/>
                                        </p:tgtEl>
                                        <p:attrNameLst>
                                          <p:attrName>ppt_x</p:attrName>
                                        </p:attrNameLst>
                                      </p:cBhvr>
                                      <p:tavLst>
                                        <p:tav tm="0">
                                          <p:val>
                                            <p:strVal val="#ppt_x"/>
                                          </p:val>
                                        </p:tav>
                                        <p:tav tm="100000">
                                          <p:val>
                                            <p:strVal val="#ppt_x"/>
                                          </p:val>
                                        </p:tav>
                                      </p:tavLst>
                                    </p:anim>
                                    <p:anim calcmode="lin" valueType="num">
                                      <p:cBhvr>
                                        <p:cTn id="64" dur="1000" fill="hold"/>
                                        <p:tgtEl>
                                          <p:spTgt spid="28"/>
                                        </p:tgtEl>
                                        <p:attrNameLst>
                                          <p:attrName>ppt_y</p:attrName>
                                        </p:attrNameLst>
                                      </p:cBhvr>
                                      <p:tavLst>
                                        <p:tav tm="0">
                                          <p:val>
                                            <p:strVal val="#ppt_y+.1"/>
                                          </p:val>
                                        </p:tav>
                                        <p:tav tm="100000">
                                          <p:val>
                                            <p:strVal val="#ppt_y"/>
                                          </p:val>
                                        </p:tav>
                                      </p:tavLst>
                                    </p:anim>
                                  </p:childTnLst>
                                </p:cTn>
                              </p:par>
                              <p:par>
                                <p:cTn id="65" presetID="42" presetClass="entr" presetSubtype="0" fill="hold" grpId="0" nodeType="withEffect">
                                  <p:stCondLst>
                                    <p:cond delay="0"/>
                                  </p:stCondLst>
                                  <p:childTnLst>
                                    <p:set>
                                      <p:cBhvr>
                                        <p:cTn id="66" dur="1" fill="hold">
                                          <p:stCondLst>
                                            <p:cond delay="0"/>
                                          </p:stCondLst>
                                        </p:cTn>
                                        <p:tgtEl>
                                          <p:spTgt spid="19"/>
                                        </p:tgtEl>
                                        <p:attrNameLst>
                                          <p:attrName>style.visibility</p:attrName>
                                        </p:attrNameLst>
                                      </p:cBhvr>
                                      <p:to>
                                        <p:strVal val="visible"/>
                                      </p:to>
                                    </p:set>
                                    <p:animEffect transition="in" filter="fade">
                                      <p:cBhvr>
                                        <p:cTn id="67" dur="1000"/>
                                        <p:tgtEl>
                                          <p:spTgt spid="19"/>
                                        </p:tgtEl>
                                      </p:cBhvr>
                                    </p:animEffect>
                                    <p:anim calcmode="lin" valueType="num">
                                      <p:cBhvr>
                                        <p:cTn id="68" dur="1000" fill="hold"/>
                                        <p:tgtEl>
                                          <p:spTgt spid="19"/>
                                        </p:tgtEl>
                                        <p:attrNameLst>
                                          <p:attrName>ppt_x</p:attrName>
                                        </p:attrNameLst>
                                      </p:cBhvr>
                                      <p:tavLst>
                                        <p:tav tm="0">
                                          <p:val>
                                            <p:strVal val="#ppt_x"/>
                                          </p:val>
                                        </p:tav>
                                        <p:tav tm="100000">
                                          <p:val>
                                            <p:strVal val="#ppt_x"/>
                                          </p:val>
                                        </p:tav>
                                      </p:tavLst>
                                    </p:anim>
                                    <p:anim calcmode="lin" valueType="num">
                                      <p:cBhvr>
                                        <p:cTn id="69"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70" fill="hold">
                      <p:stCondLst>
                        <p:cond delay="indefinite"/>
                      </p:stCondLst>
                      <p:childTnLst>
                        <p:par>
                          <p:cTn id="71" fill="hold">
                            <p:stCondLst>
                              <p:cond delay="0"/>
                            </p:stCondLst>
                            <p:childTnLst>
                              <p:par>
                                <p:cTn id="72" presetID="42" presetClass="entr" presetSubtype="0" fill="hold" nodeType="clickEffect">
                                  <p:stCondLst>
                                    <p:cond delay="0"/>
                                  </p:stCondLst>
                                  <p:childTnLst>
                                    <p:set>
                                      <p:cBhvr>
                                        <p:cTn id="73" dur="1" fill="hold">
                                          <p:stCondLst>
                                            <p:cond delay="0"/>
                                          </p:stCondLst>
                                        </p:cTn>
                                        <p:tgtEl>
                                          <p:spTgt spid="30"/>
                                        </p:tgtEl>
                                        <p:attrNameLst>
                                          <p:attrName>style.visibility</p:attrName>
                                        </p:attrNameLst>
                                      </p:cBhvr>
                                      <p:to>
                                        <p:strVal val="visible"/>
                                      </p:to>
                                    </p:set>
                                    <p:animEffect transition="in" filter="fade">
                                      <p:cBhvr>
                                        <p:cTn id="74" dur="1000"/>
                                        <p:tgtEl>
                                          <p:spTgt spid="30"/>
                                        </p:tgtEl>
                                      </p:cBhvr>
                                    </p:animEffect>
                                    <p:anim calcmode="lin" valueType="num">
                                      <p:cBhvr>
                                        <p:cTn id="75" dur="1000" fill="hold"/>
                                        <p:tgtEl>
                                          <p:spTgt spid="30"/>
                                        </p:tgtEl>
                                        <p:attrNameLst>
                                          <p:attrName>ppt_x</p:attrName>
                                        </p:attrNameLst>
                                      </p:cBhvr>
                                      <p:tavLst>
                                        <p:tav tm="0">
                                          <p:val>
                                            <p:strVal val="#ppt_x"/>
                                          </p:val>
                                        </p:tav>
                                        <p:tav tm="100000">
                                          <p:val>
                                            <p:strVal val="#ppt_x"/>
                                          </p:val>
                                        </p:tav>
                                      </p:tavLst>
                                    </p:anim>
                                    <p:anim calcmode="lin" valueType="num">
                                      <p:cBhvr>
                                        <p:cTn id="76" dur="1000" fill="hold"/>
                                        <p:tgtEl>
                                          <p:spTgt spid="30"/>
                                        </p:tgtEl>
                                        <p:attrNameLst>
                                          <p:attrName>ppt_y</p:attrName>
                                        </p:attrNameLst>
                                      </p:cBhvr>
                                      <p:tavLst>
                                        <p:tav tm="0">
                                          <p:val>
                                            <p:strVal val="#ppt_y+.1"/>
                                          </p:val>
                                        </p:tav>
                                        <p:tav tm="100000">
                                          <p:val>
                                            <p:strVal val="#ppt_y"/>
                                          </p:val>
                                        </p:tav>
                                      </p:tavLst>
                                    </p:anim>
                                  </p:childTnLst>
                                </p:cTn>
                              </p:par>
                              <p:par>
                                <p:cTn id="77" presetID="42" presetClass="entr" presetSubtype="0" fill="hold" grpId="0" nodeType="withEffect">
                                  <p:stCondLst>
                                    <p:cond delay="0"/>
                                  </p:stCondLst>
                                  <p:childTnLst>
                                    <p:set>
                                      <p:cBhvr>
                                        <p:cTn id="78" dur="1" fill="hold">
                                          <p:stCondLst>
                                            <p:cond delay="0"/>
                                          </p:stCondLst>
                                        </p:cTn>
                                        <p:tgtEl>
                                          <p:spTgt spid="20"/>
                                        </p:tgtEl>
                                        <p:attrNameLst>
                                          <p:attrName>style.visibility</p:attrName>
                                        </p:attrNameLst>
                                      </p:cBhvr>
                                      <p:to>
                                        <p:strVal val="visible"/>
                                      </p:to>
                                    </p:set>
                                    <p:animEffect transition="in" filter="fade">
                                      <p:cBhvr>
                                        <p:cTn id="79" dur="1000"/>
                                        <p:tgtEl>
                                          <p:spTgt spid="20"/>
                                        </p:tgtEl>
                                      </p:cBhvr>
                                    </p:animEffect>
                                    <p:anim calcmode="lin" valueType="num">
                                      <p:cBhvr>
                                        <p:cTn id="80" dur="1000" fill="hold"/>
                                        <p:tgtEl>
                                          <p:spTgt spid="20"/>
                                        </p:tgtEl>
                                        <p:attrNameLst>
                                          <p:attrName>ppt_x</p:attrName>
                                        </p:attrNameLst>
                                      </p:cBhvr>
                                      <p:tavLst>
                                        <p:tav tm="0">
                                          <p:val>
                                            <p:strVal val="#ppt_x"/>
                                          </p:val>
                                        </p:tav>
                                        <p:tav tm="100000">
                                          <p:val>
                                            <p:strVal val="#ppt_x"/>
                                          </p:val>
                                        </p:tav>
                                      </p:tavLst>
                                    </p:anim>
                                    <p:anim calcmode="lin" valueType="num">
                                      <p:cBhvr>
                                        <p:cTn id="81"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82" fill="hold">
                      <p:stCondLst>
                        <p:cond delay="indefinite"/>
                      </p:stCondLst>
                      <p:childTnLst>
                        <p:par>
                          <p:cTn id="83" fill="hold">
                            <p:stCondLst>
                              <p:cond delay="0"/>
                            </p:stCondLst>
                            <p:childTnLst>
                              <p:par>
                                <p:cTn id="84" presetID="42" presetClass="entr" presetSubtype="0" fill="hold" nodeType="clickEffect">
                                  <p:stCondLst>
                                    <p:cond delay="0"/>
                                  </p:stCondLst>
                                  <p:childTnLst>
                                    <p:set>
                                      <p:cBhvr>
                                        <p:cTn id="85" dur="1" fill="hold">
                                          <p:stCondLst>
                                            <p:cond delay="0"/>
                                          </p:stCondLst>
                                        </p:cTn>
                                        <p:tgtEl>
                                          <p:spTgt spid="32"/>
                                        </p:tgtEl>
                                        <p:attrNameLst>
                                          <p:attrName>style.visibility</p:attrName>
                                        </p:attrNameLst>
                                      </p:cBhvr>
                                      <p:to>
                                        <p:strVal val="visible"/>
                                      </p:to>
                                    </p:set>
                                    <p:animEffect transition="in" filter="fade">
                                      <p:cBhvr>
                                        <p:cTn id="86" dur="1000"/>
                                        <p:tgtEl>
                                          <p:spTgt spid="32"/>
                                        </p:tgtEl>
                                      </p:cBhvr>
                                    </p:animEffect>
                                    <p:anim calcmode="lin" valueType="num">
                                      <p:cBhvr>
                                        <p:cTn id="87" dur="1000" fill="hold"/>
                                        <p:tgtEl>
                                          <p:spTgt spid="32"/>
                                        </p:tgtEl>
                                        <p:attrNameLst>
                                          <p:attrName>ppt_x</p:attrName>
                                        </p:attrNameLst>
                                      </p:cBhvr>
                                      <p:tavLst>
                                        <p:tav tm="0">
                                          <p:val>
                                            <p:strVal val="#ppt_x"/>
                                          </p:val>
                                        </p:tav>
                                        <p:tav tm="100000">
                                          <p:val>
                                            <p:strVal val="#ppt_x"/>
                                          </p:val>
                                        </p:tav>
                                      </p:tavLst>
                                    </p:anim>
                                    <p:anim calcmode="lin" valueType="num">
                                      <p:cBhvr>
                                        <p:cTn id="88" dur="1000" fill="hold"/>
                                        <p:tgtEl>
                                          <p:spTgt spid="32"/>
                                        </p:tgtEl>
                                        <p:attrNameLst>
                                          <p:attrName>ppt_y</p:attrName>
                                        </p:attrNameLst>
                                      </p:cBhvr>
                                      <p:tavLst>
                                        <p:tav tm="0">
                                          <p:val>
                                            <p:strVal val="#ppt_y+.1"/>
                                          </p:val>
                                        </p:tav>
                                        <p:tav tm="100000">
                                          <p:val>
                                            <p:strVal val="#ppt_y"/>
                                          </p:val>
                                        </p:tav>
                                      </p:tavLst>
                                    </p:anim>
                                  </p:childTnLst>
                                </p:cTn>
                              </p:par>
                              <p:par>
                                <p:cTn id="89" presetID="42" presetClass="entr" presetSubtype="0" fill="hold" grpId="0" nodeType="withEffect">
                                  <p:stCondLst>
                                    <p:cond delay="0"/>
                                  </p:stCondLst>
                                  <p:childTnLst>
                                    <p:set>
                                      <p:cBhvr>
                                        <p:cTn id="90" dur="1" fill="hold">
                                          <p:stCondLst>
                                            <p:cond delay="0"/>
                                          </p:stCondLst>
                                        </p:cTn>
                                        <p:tgtEl>
                                          <p:spTgt spid="21"/>
                                        </p:tgtEl>
                                        <p:attrNameLst>
                                          <p:attrName>style.visibility</p:attrName>
                                        </p:attrNameLst>
                                      </p:cBhvr>
                                      <p:to>
                                        <p:strVal val="visible"/>
                                      </p:to>
                                    </p:set>
                                    <p:animEffect transition="in" filter="fade">
                                      <p:cBhvr>
                                        <p:cTn id="91" dur="1000"/>
                                        <p:tgtEl>
                                          <p:spTgt spid="21"/>
                                        </p:tgtEl>
                                      </p:cBhvr>
                                    </p:animEffect>
                                    <p:anim calcmode="lin" valueType="num">
                                      <p:cBhvr>
                                        <p:cTn id="92" dur="1000" fill="hold"/>
                                        <p:tgtEl>
                                          <p:spTgt spid="21"/>
                                        </p:tgtEl>
                                        <p:attrNameLst>
                                          <p:attrName>ppt_x</p:attrName>
                                        </p:attrNameLst>
                                      </p:cBhvr>
                                      <p:tavLst>
                                        <p:tav tm="0">
                                          <p:val>
                                            <p:strVal val="#ppt_x"/>
                                          </p:val>
                                        </p:tav>
                                        <p:tav tm="100000">
                                          <p:val>
                                            <p:strVal val="#ppt_x"/>
                                          </p:val>
                                        </p:tav>
                                      </p:tavLst>
                                    </p:anim>
                                    <p:anim calcmode="lin" valueType="num">
                                      <p:cBhvr>
                                        <p:cTn id="93"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P spid="18" grpId="0" animBg="1"/>
      <p:bldP spid="19" grpId="0" animBg="1"/>
      <p:bldP spid="20" grpId="0" animBg="1"/>
      <p:bldP spid="21"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0000"/>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B84545-D327-D8B9-CAFD-FA88D8C104A2}"/>
              </a:ext>
            </a:extLst>
          </p:cNvPr>
          <p:cNvSpPr>
            <a:spLocks noGrp="1"/>
          </p:cNvSpPr>
          <p:nvPr>
            <p:ph type="title"/>
          </p:nvPr>
        </p:nvSpPr>
        <p:spPr>
          <a:xfrm>
            <a:off x="317265" y="-157376"/>
            <a:ext cx="10515600" cy="1061339"/>
          </a:xfrm>
        </p:spPr>
        <p:txBody>
          <a:bodyPr>
            <a:normAutofit/>
          </a:bodyPr>
          <a:lstStyle/>
          <a:p>
            <a:r>
              <a:rPr lang="en-US" sz="3600" b="1" dirty="0">
                <a:solidFill>
                  <a:schemeClr val="bg1"/>
                </a:solidFill>
              </a:rPr>
              <a:t>Exploratory Data Analysis - Objectives</a:t>
            </a:r>
            <a:endParaRPr lang="en-IN" sz="3600" b="1" dirty="0">
              <a:solidFill>
                <a:schemeClr val="bg1"/>
              </a:solidFill>
            </a:endParaRPr>
          </a:p>
        </p:txBody>
      </p:sp>
      <p:sp>
        <p:nvSpPr>
          <p:cNvPr id="14" name="Rectangle: Rounded Corners 13">
            <a:extLst>
              <a:ext uri="{FF2B5EF4-FFF2-40B4-BE49-F238E27FC236}">
                <a16:creationId xmlns:a16="http://schemas.microsoft.com/office/drawing/2014/main" id="{F2E95980-3C6F-94ED-C57E-81AD8DB16000}"/>
              </a:ext>
            </a:extLst>
          </p:cNvPr>
          <p:cNvSpPr/>
          <p:nvPr/>
        </p:nvSpPr>
        <p:spPr>
          <a:xfrm>
            <a:off x="1121664" y="1164567"/>
            <a:ext cx="5242560" cy="688845"/>
          </a:xfrm>
          <a:prstGeom prst="roundRect">
            <a:avLst/>
          </a:prstGeom>
          <a:gradFill flip="none" rotWithShape="1">
            <a:gsLst>
              <a:gs pos="0">
                <a:schemeClr val="accent5">
                  <a:lumMod val="75000"/>
                </a:schemeClr>
              </a:gs>
              <a:gs pos="100000">
                <a:srgbClr val="DAECB7"/>
              </a:gs>
            </a:gsLst>
            <a:lin ang="2700000" scaled="1"/>
            <a:tileRect/>
          </a:gradFill>
          <a:ln>
            <a:solidFill>
              <a:schemeClr val="bg2">
                <a:lumMod val="75000"/>
              </a:schemeClr>
            </a:solidFill>
          </a:ln>
          <a:scene3d>
            <a:camera prst="orthographicFront"/>
            <a:lightRig rig="threePt" dir="t"/>
          </a:scene3d>
          <a:sp3d>
            <a:bevelT w="285750" h="1270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Confirm Data Relevancy</a:t>
            </a:r>
          </a:p>
        </p:txBody>
      </p:sp>
      <p:sp>
        <p:nvSpPr>
          <p:cNvPr id="37" name="Flowchart: Process 36">
            <a:extLst>
              <a:ext uri="{FF2B5EF4-FFF2-40B4-BE49-F238E27FC236}">
                <a16:creationId xmlns:a16="http://schemas.microsoft.com/office/drawing/2014/main" id="{51B68366-47EA-D44E-D1AA-B7C3B2E821ED}"/>
              </a:ext>
            </a:extLst>
          </p:cNvPr>
          <p:cNvSpPr/>
          <p:nvPr/>
        </p:nvSpPr>
        <p:spPr>
          <a:xfrm>
            <a:off x="7455408" y="1604240"/>
            <a:ext cx="2023872" cy="1286789"/>
          </a:xfrm>
          <a:prstGeom prst="flowChartProcess">
            <a:avLst/>
          </a:prstGeom>
          <a:gradFill flip="none" rotWithShape="1">
            <a:gsLst>
              <a:gs pos="0">
                <a:schemeClr val="accent1">
                  <a:lumMod val="40000"/>
                  <a:lumOff val="60000"/>
                </a:schemeClr>
              </a:gs>
              <a:gs pos="100000">
                <a:srgbClr val="DAECB7"/>
              </a:gs>
            </a:gsLst>
            <a:lin ang="2700000" scaled="1"/>
            <a:tileRect/>
          </a:gradFill>
          <a:ln>
            <a:solidFill>
              <a:schemeClr val="bg2">
                <a:lumMod val="75000"/>
              </a:schemeClr>
            </a:solidFill>
          </a:ln>
          <a:scene3d>
            <a:camera prst="orthographicFront"/>
            <a:lightRig rig="threePt" dir="t"/>
          </a:scene3d>
          <a:sp3d>
            <a:bevelT w="285750" h="1270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bg1"/>
              </a:solidFill>
            </a:endParaRPr>
          </a:p>
          <a:p>
            <a:pPr marL="285750" indent="-285750">
              <a:buFont typeface="Arial" panose="020B0604020202020204" pitchFamily="34" charset="0"/>
              <a:buChar char="•"/>
            </a:pPr>
            <a:r>
              <a:rPr lang="en-US" sz="1200" b="1" dirty="0">
                <a:solidFill>
                  <a:schemeClr val="bg1"/>
                </a:solidFill>
              </a:rPr>
              <a:t>Missing Data</a:t>
            </a:r>
          </a:p>
          <a:p>
            <a:pPr marL="285750" indent="-285750">
              <a:buFont typeface="Arial" panose="020B0604020202020204" pitchFamily="34" charset="0"/>
              <a:buChar char="•"/>
            </a:pPr>
            <a:r>
              <a:rPr lang="en-US" sz="1200" b="1" dirty="0">
                <a:solidFill>
                  <a:schemeClr val="bg1"/>
                </a:solidFill>
              </a:rPr>
              <a:t>Duplicates</a:t>
            </a:r>
          </a:p>
          <a:p>
            <a:pPr marL="285750" indent="-285750">
              <a:buFont typeface="Arial" panose="020B0604020202020204" pitchFamily="34" charset="0"/>
              <a:buChar char="•"/>
            </a:pPr>
            <a:r>
              <a:rPr lang="en-US" sz="1200" b="1" dirty="0">
                <a:solidFill>
                  <a:schemeClr val="bg1"/>
                </a:solidFill>
              </a:rPr>
              <a:t>Incorrect values</a:t>
            </a:r>
          </a:p>
          <a:p>
            <a:pPr marL="285750" indent="-285750">
              <a:buFont typeface="Arial" panose="020B0604020202020204" pitchFamily="34" charset="0"/>
              <a:buChar char="•"/>
            </a:pPr>
            <a:r>
              <a:rPr lang="en-US" sz="1200" b="1" dirty="0">
                <a:solidFill>
                  <a:schemeClr val="bg1"/>
                </a:solidFill>
              </a:rPr>
              <a:t>Incorrect data types</a:t>
            </a:r>
          </a:p>
          <a:p>
            <a:pPr algn="ctr"/>
            <a:endParaRPr lang="en-IN" b="1" dirty="0">
              <a:solidFill>
                <a:schemeClr val="bg1"/>
              </a:solidFill>
            </a:endParaRPr>
          </a:p>
        </p:txBody>
      </p:sp>
      <p:cxnSp>
        <p:nvCxnSpPr>
          <p:cNvPr id="39" name="Straight Connector 38">
            <a:extLst>
              <a:ext uri="{FF2B5EF4-FFF2-40B4-BE49-F238E27FC236}">
                <a16:creationId xmlns:a16="http://schemas.microsoft.com/office/drawing/2014/main" id="{C320D155-CD07-DB48-D254-FBC37019FB70}"/>
              </a:ext>
            </a:extLst>
          </p:cNvPr>
          <p:cNvCxnSpPr>
            <a:cxnSpLocks/>
          </p:cNvCxnSpPr>
          <p:nvPr/>
        </p:nvCxnSpPr>
        <p:spPr>
          <a:xfrm>
            <a:off x="6364224" y="2482599"/>
            <a:ext cx="1091184" cy="0"/>
          </a:xfrm>
          <a:prstGeom prst="line">
            <a:avLst/>
          </a:prstGeom>
          <a:ln/>
        </p:spPr>
        <p:style>
          <a:lnRef idx="3">
            <a:schemeClr val="dk1"/>
          </a:lnRef>
          <a:fillRef idx="0">
            <a:schemeClr val="dk1"/>
          </a:fillRef>
          <a:effectRef idx="2">
            <a:schemeClr val="dk1"/>
          </a:effectRef>
          <a:fontRef idx="minor">
            <a:schemeClr val="tx1"/>
          </a:fontRef>
        </p:style>
      </p:cxnSp>
      <p:sp>
        <p:nvSpPr>
          <p:cNvPr id="40" name="Flowchart: Process 39">
            <a:extLst>
              <a:ext uri="{FF2B5EF4-FFF2-40B4-BE49-F238E27FC236}">
                <a16:creationId xmlns:a16="http://schemas.microsoft.com/office/drawing/2014/main" id="{C316CC06-7262-E4C2-1645-B9F667CB16F2}"/>
              </a:ext>
            </a:extLst>
          </p:cNvPr>
          <p:cNvSpPr/>
          <p:nvPr/>
        </p:nvSpPr>
        <p:spPr>
          <a:xfrm>
            <a:off x="7466560" y="3187509"/>
            <a:ext cx="2023872" cy="1286789"/>
          </a:xfrm>
          <a:prstGeom prst="flowChartProcess">
            <a:avLst/>
          </a:prstGeom>
          <a:gradFill flip="none" rotWithShape="1">
            <a:gsLst>
              <a:gs pos="0">
                <a:schemeClr val="accent1">
                  <a:lumMod val="40000"/>
                  <a:lumOff val="60000"/>
                </a:schemeClr>
              </a:gs>
              <a:gs pos="100000">
                <a:srgbClr val="DAECB7"/>
              </a:gs>
            </a:gsLst>
            <a:lin ang="2700000" scaled="1"/>
            <a:tileRect/>
          </a:gradFill>
          <a:ln>
            <a:solidFill>
              <a:schemeClr val="bg2">
                <a:lumMod val="75000"/>
              </a:schemeClr>
            </a:solidFill>
          </a:ln>
          <a:scene3d>
            <a:camera prst="orthographicFront"/>
            <a:lightRig rig="threePt" dir="t"/>
          </a:scene3d>
          <a:sp3d>
            <a:bevelT w="285750" h="1270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bg1"/>
              </a:solidFill>
            </a:endParaRPr>
          </a:p>
          <a:p>
            <a:pPr algn="ctr"/>
            <a:r>
              <a:rPr lang="en-US" sz="1200" b="1" dirty="0">
                <a:solidFill>
                  <a:schemeClr val="bg1"/>
                </a:solidFill>
              </a:rPr>
              <a:t>Mean, Median, Mode</a:t>
            </a:r>
          </a:p>
          <a:p>
            <a:pPr algn="ctr"/>
            <a:r>
              <a:rPr lang="en-US" sz="1200" b="1" dirty="0">
                <a:solidFill>
                  <a:schemeClr val="bg1"/>
                </a:solidFill>
              </a:rPr>
              <a:t>Variance, SD, Skewness</a:t>
            </a:r>
          </a:p>
          <a:p>
            <a:pPr algn="ctr"/>
            <a:r>
              <a:rPr lang="en-US" sz="1200" b="1" dirty="0">
                <a:solidFill>
                  <a:schemeClr val="bg1"/>
                </a:solidFill>
              </a:rPr>
              <a:t>Range, Sum, Count etc.,</a:t>
            </a:r>
          </a:p>
          <a:p>
            <a:pPr algn="ctr"/>
            <a:endParaRPr lang="en-IN" b="1" dirty="0">
              <a:solidFill>
                <a:schemeClr val="bg1"/>
              </a:solidFill>
            </a:endParaRPr>
          </a:p>
        </p:txBody>
      </p:sp>
      <p:cxnSp>
        <p:nvCxnSpPr>
          <p:cNvPr id="41" name="Straight Connector 40">
            <a:extLst>
              <a:ext uri="{FF2B5EF4-FFF2-40B4-BE49-F238E27FC236}">
                <a16:creationId xmlns:a16="http://schemas.microsoft.com/office/drawing/2014/main" id="{A76B4C94-1143-E3BB-C7D3-29FEC968EC37}"/>
              </a:ext>
            </a:extLst>
          </p:cNvPr>
          <p:cNvCxnSpPr/>
          <p:nvPr/>
        </p:nvCxnSpPr>
        <p:spPr>
          <a:xfrm>
            <a:off x="6364224" y="3432050"/>
            <a:ext cx="1091184" cy="0"/>
          </a:xfrm>
          <a:prstGeom prst="line">
            <a:avLst/>
          </a:prstGeom>
          <a:ln/>
        </p:spPr>
        <p:style>
          <a:lnRef idx="3">
            <a:schemeClr val="dk1"/>
          </a:lnRef>
          <a:fillRef idx="0">
            <a:schemeClr val="dk1"/>
          </a:fillRef>
          <a:effectRef idx="2">
            <a:schemeClr val="dk1"/>
          </a:effectRef>
          <a:fontRef idx="minor">
            <a:schemeClr val="tx1"/>
          </a:fontRef>
        </p:style>
      </p:cxnSp>
      <p:sp>
        <p:nvSpPr>
          <p:cNvPr id="4" name="Rectangle: Rounded Corners 3">
            <a:extLst>
              <a:ext uri="{FF2B5EF4-FFF2-40B4-BE49-F238E27FC236}">
                <a16:creationId xmlns:a16="http://schemas.microsoft.com/office/drawing/2014/main" id="{D1683E7D-51A3-570C-03EE-F9F240B0851A}"/>
              </a:ext>
            </a:extLst>
          </p:cNvPr>
          <p:cNvSpPr/>
          <p:nvPr/>
        </p:nvSpPr>
        <p:spPr>
          <a:xfrm>
            <a:off x="1121664" y="2153313"/>
            <a:ext cx="5242560" cy="688845"/>
          </a:xfrm>
          <a:prstGeom prst="roundRect">
            <a:avLst/>
          </a:prstGeom>
          <a:gradFill flip="none" rotWithShape="1">
            <a:gsLst>
              <a:gs pos="0">
                <a:schemeClr val="accent5">
                  <a:lumMod val="75000"/>
                </a:schemeClr>
              </a:gs>
              <a:gs pos="100000">
                <a:srgbClr val="DAECB7"/>
              </a:gs>
            </a:gsLst>
            <a:lin ang="2700000" scaled="1"/>
            <a:tileRect/>
          </a:gradFill>
          <a:ln>
            <a:solidFill>
              <a:schemeClr val="bg2">
                <a:lumMod val="75000"/>
              </a:schemeClr>
            </a:solidFill>
          </a:ln>
          <a:scene3d>
            <a:camera prst="orthographicFront"/>
            <a:lightRig rig="threePt" dir="t"/>
          </a:scene3d>
          <a:sp3d>
            <a:bevelT w="285750" h="1270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Uncover and Resolve Data </a:t>
            </a:r>
            <a:r>
              <a:rPr lang="en-US" b="1">
                <a:solidFill>
                  <a:schemeClr val="bg1"/>
                </a:solidFill>
              </a:rPr>
              <a:t>Quality issues</a:t>
            </a:r>
            <a:endParaRPr lang="en-US" b="1" dirty="0">
              <a:solidFill>
                <a:schemeClr val="bg1"/>
              </a:solidFill>
            </a:endParaRPr>
          </a:p>
        </p:txBody>
      </p:sp>
      <p:sp>
        <p:nvSpPr>
          <p:cNvPr id="5" name="Rectangle: Rounded Corners 4">
            <a:extLst>
              <a:ext uri="{FF2B5EF4-FFF2-40B4-BE49-F238E27FC236}">
                <a16:creationId xmlns:a16="http://schemas.microsoft.com/office/drawing/2014/main" id="{4B4058A9-526A-5497-A5C2-2B2DD25697A3}"/>
              </a:ext>
            </a:extLst>
          </p:cNvPr>
          <p:cNvSpPr/>
          <p:nvPr/>
        </p:nvSpPr>
        <p:spPr>
          <a:xfrm>
            <a:off x="1110512" y="3142059"/>
            <a:ext cx="5242560" cy="688845"/>
          </a:xfrm>
          <a:prstGeom prst="roundRect">
            <a:avLst/>
          </a:prstGeom>
          <a:gradFill flip="none" rotWithShape="1">
            <a:gsLst>
              <a:gs pos="0">
                <a:schemeClr val="accent5">
                  <a:lumMod val="75000"/>
                </a:schemeClr>
              </a:gs>
              <a:gs pos="100000">
                <a:srgbClr val="DAECB7"/>
              </a:gs>
            </a:gsLst>
            <a:lin ang="2700000" scaled="1"/>
            <a:tileRect/>
          </a:gradFill>
          <a:ln>
            <a:solidFill>
              <a:schemeClr val="bg2">
                <a:lumMod val="75000"/>
              </a:schemeClr>
            </a:solidFill>
          </a:ln>
          <a:scene3d>
            <a:camera prst="orthographicFront"/>
            <a:lightRig rig="threePt" dir="t"/>
          </a:scene3d>
          <a:sp3d>
            <a:bevelT w="285750" h="1270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bg1"/>
                </a:solidFill>
              </a:rPr>
              <a:t>Data Summary</a:t>
            </a:r>
            <a:endParaRPr lang="en-US" b="1" dirty="0">
              <a:solidFill>
                <a:schemeClr val="bg1"/>
              </a:solidFill>
            </a:endParaRPr>
          </a:p>
        </p:txBody>
      </p:sp>
      <p:sp>
        <p:nvSpPr>
          <p:cNvPr id="6" name="Rectangle: Rounded Corners 5">
            <a:extLst>
              <a:ext uri="{FF2B5EF4-FFF2-40B4-BE49-F238E27FC236}">
                <a16:creationId xmlns:a16="http://schemas.microsoft.com/office/drawing/2014/main" id="{E4C8749A-4FA0-7F8B-8FEC-6998F780C76B}"/>
              </a:ext>
            </a:extLst>
          </p:cNvPr>
          <p:cNvSpPr/>
          <p:nvPr/>
        </p:nvSpPr>
        <p:spPr>
          <a:xfrm>
            <a:off x="1110512" y="4091098"/>
            <a:ext cx="5242560" cy="688845"/>
          </a:xfrm>
          <a:prstGeom prst="roundRect">
            <a:avLst/>
          </a:prstGeom>
          <a:gradFill flip="none" rotWithShape="1">
            <a:gsLst>
              <a:gs pos="0">
                <a:schemeClr val="accent5">
                  <a:lumMod val="75000"/>
                </a:schemeClr>
              </a:gs>
              <a:gs pos="100000">
                <a:srgbClr val="DAECB7"/>
              </a:gs>
            </a:gsLst>
            <a:lin ang="2700000" scaled="1"/>
            <a:tileRect/>
          </a:gradFill>
          <a:ln>
            <a:solidFill>
              <a:schemeClr val="bg2">
                <a:lumMod val="75000"/>
              </a:schemeClr>
            </a:solidFill>
          </a:ln>
          <a:scene3d>
            <a:camera prst="orthographicFront"/>
            <a:lightRig rig="threePt" dir="t"/>
          </a:scene3d>
          <a:sp3d>
            <a:bevelT w="285750" h="1270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Identify Outliers and Anomalies</a:t>
            </a:r>
          </a:p>
        </p:txBody>
      </p:sp>
      <p:sp>
        <p:nvSpPr>
          <p:cNvPr id="7" name="Rectangle: Rounded Corners 6">
            <a:extLst>
              <a:ext uri="{FF2B5EF4-FFF2-40B4-BE49-F238E27FC236}">
                <a16:creationId xmlns:a16="http://schemas.microsoft.com/office/drawing/2014/main" id="{068C6385-7197-41E7-55DE-BE52878C6435}"/>
              </a:ext>
            </a:extLst>
          </p:cNvPr>
          <p:cNvSpPr/>
          <p:nvPr/>
        </p:nvSpPr>
        <p:spPr>
          <a:xfrm>
            <a:off x="1110512" y="5083043"/>
            <a:ext cx="5242560" cy="688845"/>
          </a:xfrm>
          <a:prstGeom prst="roundRect">
            <a:avLst/>
          </a:prstGeom>
          <a:gradFill flip="none" rotWithShape="1">
            <a:gsLst>
              <a:gs pos="0">
                <a:schemeClr val="accent5">
                  <a:lumMod val="75000"/>
                </a:schemeClr>
              </a:gs>
              <a:gs pos="100000">
                <a:srgbClr val="DAECB7"/>
              </a:gs>
            </a:gsLst>
            <a:lin ang="2700000" scaled="1"/>
            <a:tileRect/>
          </a:gradFill>
          <a:ln>
            <a:solidFill>
              <a:schemeClr val="bg2">
                <a:lumMod val="75000"/>
              </a:schemeClr>
            </a:solidFill>
          </a:ln>
          <a:scene3d>
            <a:camera prst="orthographicFront"/>
            <a:lightRig rig="threePt" dir="t"/>
          </a:scene3d>
          <a:sp3d>
            <a:bevelT w="285750" h="1270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Understand the correlation b/w the variables</a:t>
            </a:r>
          </a:p>
        </p:txBody>
      </p:sp>
    </p:spTree>
    <p:extLst>
      <p:ext uri="{BB962C8B-B14F-4D97-AF65-F5344CB8AC3E}">
        <p14:creationId xmlns:p14="http://schemas.microsoft.com/office/powerpoint/2010/main" val="2269081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9"/>
                                        </p:tgtEl>
                                        <p:attrNameLst>
                                          <p:attrName>style.visibility</p:attrName>
                                        </p:attrNameLst>
                                      </p:cBhvr>
                                      <p:to>
                                        <p:strVal val="visible"/>
                                      </p:to>
                                    </p:set>
                                    <p:animEffect transition="in" filter="fade">
                                      <p:cBhvr>
                                        <p:cTn id="21" dur="1000"/>
                                        <p:tgtEl>
                                          <p:spTgt spid="39"/>
                                        </p:tgtEl>
                                      </p:cBhvr>
                                    </p:animEffect>
                                    <p:anim calcmode="lin" valueType="num">
                                      <p:cBhvr>
                                        <p:cTn id="22" dur="1000" fill="hold"/>
                                        <p:tgtEl>
                                          <p:spTgt spid="39"/>
                                        </p:tgtEl>
                                        <p:attrNameLst>
                                          <p:attrName>ppt_x</p:attrName>
                                        </p:attrNameLst>
                                      </p:cBhvr>
                                      <p:tavLst>
                                        <p:tav tm="0">
                                          <p:val>
                                            <p:strVal val="#ppt_x"/>
                                          </p:val>
                                        </p:tav>
                                        <p:tav tm="100000">
                                          <p:val>
                                            <p:strVal val="#ppt_x"/>
                                          </p:val>
                                        </p:tav>
                                      </p:tavLst>
                                    </p:anim>
                                    <p:anim calcmode="lin" valueType="num">
                                      <p:cBhvr>
                                        <p:cTn id="23" dur="1000" fill="hold"/>
                                        <p:tgtEl>
                                          <p:spTgt spid="39"/>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0"/>
                                  </p:stCondLst>
                                  <p:childTnLst>
                                    <p:set>
                                      <p:cBhvr>
                                        <p:cTn id="25" dur="1" fill="hold">
                                          <p:stCondLst>
                                            <p:cond delay="0"/>
                                          </p:stCondLst>
                                        </p:cTn>
                                        <p:tgtEl>
                                          <p:spTgt spid="37"/>
                                        </p:tgtEl>
                                        <p:attrNameLst>
                                          <p:attrName>style.visibility</p:attrName>
                                        </p:attrNameLst>
                                      </p:cBhvr>
                                      <p:to>
                                        <p:strVal val="visible"/>
                                      </p:to>
                                    </p:set>
                                    <p:animEffect transition="in" filter="fade">
                                      <p:cBhvr>
                                        <p:cTn id="26" dur="1000"/>
                                        <p:tgtEl>
                                          <p:spTgt spid="37"/>
                                        </p:tgtEl>
                                      </p:cBhvr>
                                    </p:animEffect>
                                    <p:anim calcmode="lin" valueType="num">
                                      <p:cBhvr>
                                        <p:cTn id="27" dur="1000" fill="hold"/>
                                        <p:tgtEl>
                                          <p:spTgt spid="37"/>
                                        </p:tgtEl>
                                        <p:attrNameLst>
                                          <p:attrName>ppt_x</p:attrName>
                                        </p:attrNameLst>
                                      </p:cBhvr>
                                      <p:tavLst>
                                        <p:tav tm="0">
                                          <p:val>
                                            <p:strVal val="#ppt_x"/>
                                          </p:val>
                                        </p:tav>
                                        <p:tav tm="100000">
                                          <p:val>
                                            <p:strVal val="#ppt_x"/>
                                          </p:val>
                                        </p:tav>
                                      </p:tavLst>
                                    </p:anim>
                                    <p:anim calcmode="lin" valueType="num">
                                      <p:cBhvr>
                                        <p:cTn id="28" dur="1000" fill="hold"/>
                                        <p:tgtEl>
                                          <p:spTgt spid="37"/>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fade">
                                      <p:cBhvr>
                                        <p:cTn id="33" dur="1000"/>
                                        <p:tgtEl>
                                          <p:spTgt spid="5"/>
                                        </p:tgtEl>
                                      </p:cBhvr>
                                    </p:animEffect>
                                    <p:anim calcmode="lin" valueType="num">
                                      <p:cBhvr>
                                        <p:cTn id="34" dur="1000" fill="hold"/>
                                        <p:tgtEl>
                                          <p:spTgt spid="5"/>
                                        </p:tgtEl>
                                        <p:attrNameLst>
                                          <p:attrName>ppt_x</p:attrName>
                                        </p:attrNameLst>
                                      </p:cBhvr>
                                      <p:tavLst>
                                        <p:tav tm="0">
                                          <p:val>
                                            <p:strVal val="#ppt_x"/>
                                          </p:val>
                                        </p:tav>
                                        <p:tav tm="100000">
                                          <p:val>
                                            <p:strVal val="#ppt_x"/>
                                          </p:val>
                                        </p:tav>
                                      </p:tavLst>
                                    </p:anim>
                                    <p:anim calcmode="lin" valueType="num">
                                      <p:cBhvr>
                                        <p:cTn id="35"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nodeType="clickEffect">
                                  <p:stCondLst>
                                    <p:cond delay="0"/>
                                  </p:stCondLst>
                                  <p:childTnLst>
                                    <p:set>
                                      <p:cBhvr>
                                        <p:cTn id="39" dur="1" fill="hold">
                                          <p:stCondLst>
                                            <p:cond delay="0"/>
                                          </p:stCondLst>
                                        </p:cTn>
                                        <p:tgtEl>
                                          <p:spTgt spid="41"/>
                                        </p:tgtEl>
                                        <p:attrNameLst>
                                          <p:attrName>style.visibility</p:attrName>
                                        </p:attrNameLst>
                                      </p:cBhvr>
                                      <p:to>
                                        <p:strVal val="visible"/>
                                      </p:to>
                                    </p:set>
                                    <p:animEffect transition="in" filter="fade">
                                      <p:cBhvr>
                                        <p:cTn id="40" dur="1000"/>
                                        <p:tgtEl>
                                          <p:spTgt spid="41"/>
                                        </p:tgtEl>
                                      </p:cBhvr>
                                    </p:animEffect>
                                    <p:anim calcmode="lin" valueType="num">
                                      <p:cBhvr>
                                        <p:cTn id="41" dur="1000" fill="hold"/>
                                        <p:tgtEl>
                                          <p:spTgt spid="41"/>
                                        </p:tgtEl>
                                        <p:attrNameLst>
                                          <p:attrName>ppt_x</p:attrName>
                                        </p:attrNameLst>
                                      </p:cBhvr>
                                      <p:tavLst>
                                        <p:tav tm="0">
                                          <p:val>
                                            <p:strVal val="#ppt_x"/>
                                          </p:val>
                                        </p:tav>
                                        <p:tav tm="100000">
                                          <p:val>
                                            <p:strVal val="#ppt_x"/>
                                          </p:val>
                                        </p:tav>
                                      </p:tavLst>
                                    </p:anim>
                                    <p:anim calcmode="lin" valueType="num">
                                      <p:cBhvr>
                                        <p:cTn id="42" dur="1000" fill="hold"/>
                                        <p:tgtEl>
                                          <p:spTgt spid="41"/>
                                        </p:tgtEl>
                                        <p:attrNameLst>
                                          <p:attrName>ppt_y</p:attrName>
                                        </p:attrNameLst>
                                      </p:cBhvr>
                                      <p:tavLst>
                                        <p:tav tm="0">
                                          <p:val>
                                            <p:strVal val="#ppt_y+.1"/>
                                          </p:val>
                                        </p:tav>
                                        <p:tav tm="100000">
                                          <p:val>
                                            <p:strVal val="#ppt_y"/>
                                          </p:val>
                                        </p:tav>
                                      </p:tavLst>
                                    </p:anim>
                                  </p:childTnLst>
                                </p:cTn>
                              </p:par>
                              <p:par>
                                <p:cTn id="43" presetID="42" presetClass="entr" presetSubtype="0" fill="hold" grpId="0" nodeType="withEffect">
                                  <p:stCondLst>
                                    <p:cond delay="0"/>
                                  </p:stCondLst>
                                  <p:childTnLst>
                                    <p:set>
                                      <p:cBhvr>
                                        <p:cTn id="44" dur="1" fill="hold">
                                          <p:stCondLst>
                                            <p:cond delay="0"/>
                                          </p:stCondLst>
                                        </p:cTn>
                                        <p:tgtEl>
                                          <p:spTgt spid="40"/>
                                        </p:tgtEl>
                                        <p:attrNameLst>
                                          <p:attrName>style.visibility</p:attrName>
                                        </p:attrNameLst>
                                      </p:cBhvr>
                                      <p:to>
                                        <p:strVal val="visible"/>
                                      </p:to>
                                    </p:set>
                                    <p:animEffect transition="in" filter="fade">
                                      <p:cBhvr>
                                        <p:cTn id="45" dur="1000"/>
                                        <p:tgtEl>
                                          <p:spTgt spid="40"/>
                                        </p:tgtEl>
                                      </p:cBhvr>
                                    </p:animEffect>
                                    <p:anim calcmode="lin" valueType="num">
                                      <p:cBhvr>
                                        <p:cTn id="46" dur="1000" fill="hold"/>
                                        <p:tgtEl>
                                          <p:spTgt spid="40"/>
                                        </p:tgtEl>
                                        <p:attrNameLst>
                                          <p:attrName>ppt_x</p:attrName>
                                        </p:attrNameLst>
                                      </p:cBhvr>
                                      <p:tavLst>
                                        <p:tav tm="0">
                                          <p:val>
                                            <p:strVal val="#ppt_x"/>
                                          </p:val>
                                        </p:tav>
                                        <p:tav tm="100000">
                                          <p:val>
                                            <p:strVal val="#ppt_x"/>
                                          </p:val>
                                        </p:tav>
                                      </p:tavLst>
                                    </p:anim>
                                    <p:anim calcmode="lin" valueType="num">
                                      <p:cBhvr>
                                        <p:cTn id="47" dur="1000" fill="hold"/>
                                        <p:tgtEl>
                                          <p:spTgt spid="40"/>
                                        </p:tgtEl>
                                        <p:attrNameLst>
                                          <p:attrName>ppt_y</p:attrName>
                                        </p:attrNameLst>
                                      </p:cBhvr>
                                      <p:tavLst>
                                        <p:tav tm="0">
                                          <p:val>
                                            <p:strVal val="#ppt_y+.1"/>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42" presetClass="entr" presetSubtype="0" fill="hold" grpId="0" nodeType="clickEffect">
                                  <p:stCondLst>
                                    <p:cond delay="0"/>
                                  </p:stCondLst>
                                  <p:childTnLst>
                                    <p:set>
                                      <p:cBhvr>
                                        <p:cTn id="51" dur="1" fill="hold">
                                          <p:stCondLst>
                                            <p:cond delay="0"/>
                                          </p:stCondLst>
                                        </p:cTn>
                                        <p:tgtEl>
                                          <p:spTgt spid="6"/>
                                        </p:tgtEl>
                                        <p:attrNameLst>
                                          <p:attrName>style.visibility</p:attrName>
                                        </p:attrNameLst>
                                      </p:cBhvr>
                                      <p:to>
                                        <p:strVal val="visible"/>
                                      </p:to>
                                    </p:set>
                                    <p:animEffect transition="in" filter="fade">
                                      <p:cBhvr>
                                        <p:cTn id="52" dur="1000"/>
                                        <p:tgtEl>
                                          <p:spTgt spid="6"/>
                                        </p:tgtEl>
                                      </p:cBhvr>
                                    </p:animEffect>
                                    <p:anim calcmode="lin" valueType="num">
                                      <p:cBhvr>
                                        <p:cTn id="53" dur="1000" fill="hold"/>
                                        <p:tgtEl>
                                          <p:spTgt spid="6"/>
                                        </p:tgtEl>
                                        <p:attrNameLst>
                                          <p:attrName>ppt_x</p:attrName>
                                        </p:attrNameLst>
                                      </p:cBhvr>
                                      <p:tavLst>
                                        <p:tav tm="0">
                                          <p:val>
                                            <p:strVal val="#ppt_x"/>
                                          </p:val>
                                        </p:tav>
                                        <p:tav tm="100000">
                                          <p:val>
                                            <p:strVal val="#ppt_x"/>
                                          </p:val>
                                        </p:tav>
                                      </p:tavLst>
                                    </p:anim>
                                    <p:anim calcmode="lin" valueType="num">
                                      <p:cBhvr>
                                        <p:cTn id="5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42" presetClass="entr" presetSubtype="0" fill="hold" grpId="0" nodeType="clickEffect">
                                  <p:stCondLst>
                                    <p:cond delay="0"/>
                                  </p:stCondLst>
                                  <p:childTnLst>
                                    <p:set>
                                      <p:cBhvr>
                                        <p:cTn id="58" dur="1" fill="hold">
                                          <p:stCondLst>
                                            <p:cond delay="0"/>
                                          </p:stCondLst>
                                        </p:cTn>
                                        <p:tgtEl>
                                          <p:spTgt spid="7"/>
                                        </p:tgtEl>
                                        <p:attrNameLst>
                                          <p:attrName>style.visibility</p:attrName>
                                        </p:attrNameLst>
                                      </p:cBhvr>
                                      <p:to>
                                        <p:strVal val="visible"/>
                                      </p:to>
                                    </p:set>
                                    <p:animEffect transition="in" filter="fade">
                                      <p:cBhvr>
                                        <p:cTn id="59" dur="1000"/>
                                        <p:tgtEl>
                                          <p:spTgt spid="7"/>
                                        </p:tgtEl>
                                      </p:cBhvr>
                                    </p:animEffect>
                                    <p:anim calcmode="lin" valueType="num">
                                      <p:cBhvr>
                                        <p:cTn id="60" dur="1000" fill="hold"/>
                                        <p:tgtEl>
                                          <p:spTgt spid="7"/>
                                        </p:tgtEl>
                                        <p:attrNameLst>
                                          <p:attrName>ppt_x</p:attrName>
                                        </p:attrNameLst>
                                      </p:cBhvr>
                                      <p:tavLst>
                                        <p:tav tm="0">
                                          <p:val>
                                            <p:strVal val="#ppt_x"/>
                                          </p:val>
                                        </p:tav>
                                        <p:tav tm="100000">
                                          <p:val>
                                            <p:strVal val="#ppt_x"/>
                                          </p:val>
                                        </p:tav>
                                      </p:tavLst>
                                    </p:anim>
                                    <p:anim calcmode="lin" valueType="num">
                                      <p:cBhvr>
                                        <p:cTn id="61"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37" grpId="0" animBg="1"/>
      <p:bldP spid="40" grpId="0" animBg="1"/>
      <p:bldP spid="4" grpId="0" animBg="1"/>
      <p:bldP spid="5" grpId="0" animBg="1"/>
      <p:bldP spid="6" grpId="0" animBg="1"/>
      <p:bldP spid="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0000"/>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B84545-D327-D8B9-CAFD-FA88D8C104A2}"/>
              </a:ext>
            </a:extLst>
          </p:cNvPr>
          <p:cNvSpPr>
            <a:spLocks noGrp="1"/>
          </p:cNvSpPr>
          <p:nvPr>
            <p:ph type="title"/>
          </p:nvPr>
        </p:nvSpPr>
        <p:spPr>
          <a:xfrm>
            <a:off x="317265" y="-157376"/>
            <a:ext cx="10515600" cy="1061339"/>
          </a:xfrm>
        </p:spPr>
        <p:txBody>
          <a:bodyPr>
            <a:normAutofit/>
          </a:bodyPr>
          <a:lstStyle/>
          <a:p>
            <a:r>
              <a:rPr lang="en-US" sz="3600" b="1" dirty="0">
                <a:solidFill>
                  <a:schemeClr val="bg1"/>
                </a:solidFill>
              </a:rPr>
              <a:t>Correlation</a:t>
            </a:r>
            <a:endParaRPr lang="en-IN" sz="3600" b="1" dirty="0">
              <a:solidFill>
                <a:schemeClr val="bg1"/>
              </a:solidFill>
            </a:endParaRPr>
          </a:p>
        </p:txBody>
      </p:sp>
      <p:sp>
        <p:nvSpPr>
          <p:cNvPr id="4" name="TextBox 3">
            <a:extLst>
              <a:ext uri="{FF2B5EF4-FFF2-40B4-BE49-F238E27FC236}">
                <a16:creationId xmlns:a16="http://schemas.microsoft.com/office/drawing/2014/main" id="{D2660538-CA0B-1C4B-F6B8-770DBB765138}"/>
              </a:ext>
            </a:extLst>
          </p:cNvPr>
          <p:cNvSpPr txBox="1"/>
          <p:nvPr/>
        </p:nvSpPr>
        <p:spPr>
          <a:xfrm>
            <a:off x="371855" y="955423"/>
            <a:ext cx="10154896" cy="4001095"/>
          </a:xfrm>
          <a:prstGeom prst="rect">
            <a:avLst/>
          </a:prstGeom>
          <a:noFill/>
        </p:spPr>
        <p:txBody>
          <a:bodyPr wrap="square">
            <a:spAutoFit/>
          </a:bodyPr>
          <a:lstStyle/>
          <a:p>
            <a:pPr marL="342900" marR="0" lvl="0" indent="-342900" algn="just"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b="0" i="0" dirty="0">
                <a:solidFill>
                  <a:srgbClr val="040C28"/>
                </a:solidFill>
                <a:effectLst/>
                <a:latin typeface="Google Sans"/>
              </a:rPr>
              <a:t>Correlation is used to measure the statistical relationship between two different variables (bivariate)</a:t>
            </a:r>
            <a:r>
              <a:rPr lang="en-US" sz="2000" b="0" i="0" dirty="0">
                <a:solidFill>
                  <a:srgbClr val="202124"/>
                </a:solidFill>
                <a:effectLst/>
                <a:latin typeface="Google Sans"/>
              </a:rPr>
              <a:t>.</a:t>
            </a:r>
          </a:p>
          <a:p>
            <a:pPr marL="1257300" lvl="2" indent="-342900" algn="just">
              <a:buFont typeface="Courier New" panose="02070309020205020404" pitchFamily="49" charset="0"/>
              <a:buChar char="o"/>
              <a:defRPr/>
            </a:pPr>
            <a:r>
              <a:rPr lang="en-US" sz="2000" b="0" i="0" dirty="0">
                <a:solidFill>
                  <a:srgbClr val="202124"/>
                </a:solidFill>
                <a:effectLst/>
                <a:latin typeface="Google Sans"/>
              </a:rPr>
              <a:t>between the predictor variables</a:t>
            </a:r>
          </a:p>
          <a:p>
            <a:pPr marL="1257300" lvl="2" indent="-342900" algn="just">
              <a:buFont typeface="Courier New" panose="02070309020205020404" pitchFamily="49" charset="0"/>
              <a:buChar char="o"/>
              <a:defRPr/>
            </a:pPr>
            <a:r>
              <a:rPr lang="en-US" sz="2000" dirty="0">
                <a:solidFill>
                  <a:srgbClr val="202124"/>
                </a:solidFill>
                <a:latin typeface="Google Sans"/>
              </a:rPr>
              <a:t>between the predictor and output/target variable</a:t>
            </a:r>
            <a:endParaRPr lang="en-US" sz="2000" b="0" i="0" dirty="0">
              <a:solidFill>
                <a:srgbClr val="202124"/>
              </a:solidFill>
              <a:effectLst/>
              <a:latin typeface="Google Sans"/>
            </a:endParaRPr>
          </a:p>
          <a:p>
            <a:pPr marL="342900" marR="0" lvl="0" indent="-342900" algn="just"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b="0" i="0" dirty="0">
                <a:solidFill>
                  <a:srgbClr val="202124"/>
                </a:solidFill>
                <a:effectLst/>
                <a:latin typeface="Google Sans"/>
              </a:rPr>
              <a:t>Helps to understand how the change in one parameter would impact the other parameter.  </a:t>
            </a:r>
          </a:p>
          <a:p>
            <a:pPr marL="342900" marR="0" lvl="0" indent="-342900" algn="just"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b="0" i="0" dirty="0">
                <a:solidFill>
                  <a:srgbClr val="202124"/>
                </a:solidFill>
                <a:effectLst/>
                <a:latin typeface="Google Sans"/>
              </a:rPr>
              <a:t> Correlation analysis is a very important concept in the field of predictive analytics.</a:t>
            </a:r>
          </a:p>
          <a:p>
            <a:pPr marL="342900" marR="0" lvl="0" indent="-342900" algn="just"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dirty="0">
                <a:solidFill>
                  <a:srgbClr val="202124"/>
                </a:solidFill>
                <a:latin typeface="Google Sans"/>
              </a:rPr>
              <a:t>The correlation coefficient is measured on a scale that varies from - 1 through 0 to + 1. </a:t>
            </a:r>
          </a:p>
          <a:p>
            <a:pPr marL="342900" marR="0" lvl="0" indent="-342900" algn="just"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dirty="0">
                <a:solidFill>
                  <a:srgbClr val="202124"/>
                </a:solidFill>
                <a:latin typeface="Google Sans"/>
              </a:rPr>
              <a:t>Complete/Perfect correlation between two variables is expressed by either + 1 or -1</a:t>
            </a:r>
          </a:p>
          <a:p>
            <a:pPr marL="1200150" lvl="2" indent="-285750" algn="just">
              <a:buFont typeface="Courier New" panose="02070309020205020404" pitchFamily="49" charset="0"/>
              <a:buChar char="o"/>
              <a:defRPr/>
            </a:pPr>
            <a:r>
              <a:rPr lang="en-US" sz="2000" dirty="0">
                <a:solidFill>
                  <a:srgbClr val="202124"/>
                </a:solidFill>
                <a:latin typeface="Google Sans"/>
              </a:rPr>
              <a:t>+1 signifies perfect positive correlation</a:t>
            </a:r>
          </a:p>
          <a:p>
            <a:pPr marL="1200150" lvl="2" indent="-285750" algn="just">
              <a:buFont typeface="Courier New" panose="02070309020205020404" pitchFamily="49" charset="0"/>
              <a:buChar char="o"/>
              <a:defRPr/>
            </a:pPr>
            <a:r>
              <a:rPr lang="en-US" sz="2000" dirty="0">
                <a:solidFill>
                  <a:srgbClr val="202124"/>
                </a:solidFill>
                <a:latin typeface="Google Sans"/>
              </a:rPr>
              <a:t>-1 signifies perfect negative correlation</a:t>
            </a:r>
          </a:p>
          <a:p>
            <a:pPr marR="0" lvl="0" algn="just" defTabSz="457200" rtl="0" eaLnBrk="1" fontAlgn="auto" latinLnBrk="0" hangingPunct="1">
              <a:lnSpc>
                <a:spcPct val="100000"/>
              </a:lnSpc>
              <a:spcBef>
                <a:spcPts val="0"/>
              </a:spcBef>
              <a:spcAft>
                <a:spcPts val="0"/>
              </a:spcAft>
              <a:buClrTx/>
              <a:buSzTx/>
              <a:tabLst/>
              <a:defRPr/>
            </a:pPr>
            <a:endParaRPr lang="en-US" b="0" i="0" dirty="0">
              <a:solidFill>
                <a:srgbClr val="202124"/>
              </a:solidFill>
              <a:effectLst/>
              <a:latin typeface="Google Sans"/>
            </a:endParaRPr>
          </a:p>
          <a:p>
            <a:pPr marR="0" lvl="0" algn="just" defTabSz="457200" rtl="0" eaLnBrk="1" fontAlgn="auto" latinLnBrk="0" hangingPunct="1">
              <a:lnSpc>
                <a:spcPct val="100000"/>
              </a:lnSpc>
              <a:spcBef>
                <a:spcPts val="0"/>
              </a:spcBef>
              <a:spcAft>
                <a:spcPts val="0"/>
              </a:spcAft>
              <a:buClrTx/>
              <a:buSzTx/>
              <a:tabLst/>
              <a:defRPr/>
            </a:pPr>
            <a:r>
              <a:rPr lang="en-US" dirty="0">
                <a:solidFill>
                  <a:srgbClr val="202124"/>
                </a:solidFill>
                <a:latin typeface="Google Sans"/>
              </a:rPr>
              <a:t>               </a:t>
            </a:r>
            <a:endParaRPr lang="en-US" b="0" i="0" dirty="0">
              <a:solidFill>
                <a:srgbClr val="202124"/>
              </a:solidFill>
              <a:effectLst/>
              <a:latin typeface="Google Sans"/>
            </a:endParaRPr>
          </a:p>
          <a:p>
            <a:pPr marL="342900" marR="0" lvl="0" indent="-342900" algn="just"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333333"/>
              </a:solidFill>
              <a:effectLst/>
              <a:uLnTx/>
              <a:uFillTx/>
              <a:latin typeface="inter-regular"/>
              <a:ea typeface="+mn-ea"/>
              <a:cs typeface="+mn-cs"/>
            </a:endParaRPr>
          </a:p>
        </p:txBody>
      </p:sp>
    </p:spTree>
    <p:extLst>
      <p:ext uri="{BB962C8B-B14F-4D97-AF65-F5344CB8AC3E}">
        <p14:creationId xmlns:p14="http://schemas.microsoft.com/office/powerpoint/2010/main" val="187831576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3.xml.rels><?xml version="1.0" encoding="UTF-8" standalone="yes"?>
<Relationships xmlns="http://schemas.openxmlformats.org/package/2006/relationships"><Relationship Id="rId1" Type="http://schemas.openxmlformats.org/officeDocument/2006/relationships/image" Target="../media/image4.jpeg"/></Relationships>
</file>

<file path=ppt/theme/theme1.xml><?xml version="1.0" encoding="utf-8"?>
<a:theme xmlns:a="http://schemas.openxmlformats.org/drawingml/2006/main" name="1_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Depth">
  <a:themeElements>
    <a:clrScheme name="Depth">
      <a:dk1>
        <a:sysClr val="windowText" lastClr="000000"/>
      </a:dk1>
      <a:lt1>
        <a:sysClr val="window" lastClr="FFFFFF"/>
      </a:lt1>
      <a:dk2>
        <a:srgbClr val="455F51"/>
      </a:dk2>
      <a:lt2>
        <a:srgbClr val="94D7E4"/>
      </a:lt2>
      <a:accent1>
        <a:srgbClr val="41AEBD"/>
      </a:accent1>
      <a:accent2>
        <a:srgbClr val="97E9D5"/>
      </a:accent2>
      <a:accent3>
        <a:srgbClr val="A2CF49"/>
      </a:accent3>
      <a:accent4>
        <a:srgbClr val="608F3D"/>
      </a:accent4>
      <a:accent5>
        <a:srgbClr val="F4DE3A"/>
      </a:accent5>
      <a:accent6>
        <a:srgbClr val="FCB11C"/>
      </a:accent6>
      <a:hlink>
        <a:srgbClr val="FBCA98"/>
      </a:hlink>
      <a:folHlink>
        <a:srgbClr val="D3B86D"/>
      </a:folHlink>
    </a:clrScheme>
    <a:fontScheme name="Depth">
      <a:majorFont>
        <a:latin typeface="Corbel" panose="020B0503020204020204"/>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epth">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epth" id="{7BEAFC2A-325C-49C4-AC08-2B765DA903F9}" vid="{1735E755-43E6-43AA-ABA2-C989ECC79AF5}"/>
    </a:ext>
  </a:extLst>
</a:theme>
</file>

<file path=ppt/theme/theme3.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Mesh</Template>
  <TotalTime>4789</TotalTime>
  <Words>2489</Words>
  <Application>Microsoft Office PowerPoint</Application>
  <PresentationFormat>Widescreen</PresentationFormat>
  <Paragraphs>322</Paragraphs>
  <Slides>32</Slides>
  <Notes>0</Notes>
  <HiddenSlides>0</HiddenSlides>
  <MMClips>0</MMClips>
  <ScaleCrop>false</ScaleCrop>
  <HeadingPairs>
    <vt:vector size="6" baseType="variant">
      <vt:variant>
        <vt:lpstr>Fonts Used</vt:lpstr>
      </vt:variant>
      <vt:variant>
        <vt:i4>14</vt:i4>
      </vt:variant>
      <vt:variant>
        <vt:lpstr>Theme</vt:lpstr>
      </vt:variant>
      <vt:variant>
        <vt:i4>3</vt:i4>
      </vt:variant>
      <vt:variant>
        <vt:lpstr>Slide Titles</vt:lpstr>
      </vt:variant>
      <vt:variant>
        <vt:i4>32</vt:i4>
      </vt:variant>
    </vt:vector>
  </HeadingPairs>
  <TitlesOfParts>
    <vt:vector size="49" baseType="lpstr">
      <vt:lpstr>Arial</vt:lpstr>
      <vt:lpstr>Avenir Next LT Pro Light</vt:lpstr>
      <vt:lpstr>Baguet Script</vt:lpstr>
      <vt:lpstr>Calibri</vt:lpstr>
      <vt:lpstr>Calibri Light</vt:lpstr>
      <vt:lpstr>Corbel</vt:lpstr>
      <vt:lpstr>Courier New</vt:lpstr>
      <vt:lpstr>erdana</vt:lpstr>
      <vt:lpstr>Google Sans</vt:lpstr>
      <vt:lpstr>inter-bold</vt:lpstr>
      <vt:lpstr>inter-regular</vt:lpstr>
      <vt:lpstr>Rubik</vt:lpstr>
      <vt:lpstr>Söhne</vt:lpstr>
      <vt:lpstr>Tw Cen MT</vt:lpstr>
      <vt:lpstr>1_Circuit</vt:lpstr>
      <vt:lpstr>Depth</vt:lpstr>
      <vt:lpstr>Celestial</vt:lpstr>
      <vt:lpstr>PowerPoint Presentation</vt:lpstr>
      <vt:lpstr>PowerPoint Presentation</vt:lpstr>
      <vt:lpstr>PowerPoint Presentation</vt:lpstr>
      <vt:lpstr>Why the </vt:lpstr>
      <vt:lpstr>PowerPoint Presentation</vt:lpstr>
      <vt:lpstr>Data Science</vt:lpstr>
      <vt:lpstr>Data Science Lifecycle</vt:lpstr>
      <vt:lpstr>Exploratory Data Analysis - Objectives</vt:lpstr>
      <vt:lpstr>Correlation</vt:lpstr>
      <vt:lpstr>Types of Correlation</vt:lpstr>
      <vt:lpstr>Correlation contd.</vt:lpstr>
      <vt:lpstr>Feature Engineering</vt:lpstr>
      <vt:lpstr>Skills required for Data Scientists</vt:lpstr>
      <vt:lpstr>Artificial Intelligence</vt:lpstr>
      <vt:lpstr>Artificial Intelligence – Key Components</vt:lpstr>
      <vt:lpstr>AI, ML and Data Science – The Intersection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Ramanan Bhavanisankar (BLR TT)</dc:creator>
  <cp:lastModifiedBy>Ramanan Bhavanisankar (BLR TT)</cp:lastModifiedBy>
  <cp:revision>218</cp:revision>
  <dcterms:created xsi:type="dcterms:W3CDTF">2023-05-24T20:10:24Z</dcterms:created>
  <dcterms:modified xsi:type="dcterms:W3CDTF">2024-07-24T13:36:51Z</dcterms:modified>
</cp:coreProperties>
</file>